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f05ea85c1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0f0268449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0f060f62d9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0f0362327f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0f04d329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0f069136aa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f038c62d4a.png"/>
<Relationship Id="rId3" Type="http://schemas.openxmlformats.org/officeDocument/2006/relationships/image" Target="../media/file10f023c049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f04ba17e19.png"/>
<Relationship Id="rId3" Type="http://schemas.openxmlformats.org/officeDocument/2006/relationships/image" Target="../media/file10f055f4343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f036bf6b2e.png"/>
<Relationship Id="rId3" Type="http://schemas.openxmlformats.org/officeDocument/2006/relationships/image" Target="../media/file10f0358746b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f07a427566.png"/>
<Relationship Id="rId3" Type="http://schemas.openxmlformats.org/officeDocument/2006/relationships/image" Target="../media/file10f0466722f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f014547e21.png"/>
<Relationship Id="rId3" Type="http://schemas.openxmlformats.org/officeDocument/2006/relationships/image" Target="../media/file10f05e7126b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f075b7713d.png"/>
<Relationship Id="rId3" Type="http://schemas.openxmlformats.org/officeDocument/2006/relationships/image" Target="../media/file10f076523d7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f02622b1f.png"/>
<Relationship Id="rId3" Type="http://schemas.openxmlformats.org/officeDocument/2006/relationships/image" Target="../media/file10f01ec64d2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f025b46bbc.png"/>
<Relationship Id="rId3" Type="http://schemas.openxmlformats.org/officeDocument/2006/relationships/image" Target="../media/file10f04eab70d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f019e1e9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f0999e1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f01a966b2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f0646972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f0736630d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f021864ca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f064ca5ec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2,497,824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344,555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2,497,824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344,555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2021-01-07T20:05:15Z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