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5586f017390.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file35583a4352d5.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35583e202e31.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35584caeebc.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35581cc33225.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35581e684fb7.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5583cad17c.png"/>
<Relationship Id="rId3" Type="http://schemas.openxmlformats.org/officeDocument/2006/relationships/image" Target="../media/file35581fa47eaf.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5582b9b4289.png"/>
<Relationship Id="rId3" Type="http://schemas.openxmlformats.org/officeDocument/2006/relationships/image" Target="../media/file355830ae6a9b.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55866411ccf.png"/>
<Relationship Id="rId3" Type="http://schemas.openxmlformats.org/officeDocument/2006/relationships/image" Target="../media/file35587ecc669.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558296742f6.png"/>
<Relationship Id="rId3" Type="http://schemas.openxmlformats.org/officeDocument/2006/relationships/image" Target="../media/file355875501ac5.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558abd26ba.png"/>
<Relationship Id="rId3" Type="http://schemas.openxmlformats.org/officeDocument/2006/relationships/image" Target="../media/file355841331.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5584e7d63d3.png"/>
<Relationship Id="rId3" Type="http://schemas.openxmlformats.org/officeDocument/2006/relationships/image" Target="../media/file35583ed517a4.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5584f6562c.png"/>
<Relationship Id="rId3" Type="http://schemas.openxmlformats.org/officeDocument/2006/relationships/image" Target="../media/file35587e37ca4.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5585d8e1469.png"/>
<Relationship Id="rId3" Type="http://schemas.openxmlformats.org/officeDocument/2006/relationships/image" Target="../media/file35586f135a1.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558a312631.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55875cb3693.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55840903758.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55858c33cb1.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558520b381f.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5585c534d4f.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5583dd5543.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20 April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340045"/>
            <a:ext cx="2743200" cy="365125"/>
          </a:xfrm>
        </p:spPr>
        <p:txBody>
          <a:bodyPr/>
          <a:lstStyle/>
          <a:p>
            <a:r>
              <a:rPr/>
              <a:t>Pack date: 20 April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20 April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11</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19 April</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West Sussex is in the 9th decile.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41,701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4,826.6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3,836,833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6,816.6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537,376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5,853.7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20 April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12</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19 April</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14 April</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149)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15.3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15,093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26.8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1,699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18.5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20 April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13</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19 April</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xmlns:a="http://schemas.openxmlformats.org/drawingml/2006/main" xmlns:r="http://schemas.openxmlformats.org/officeDocument/2006/relationships" xmlns:p="http://schemas.openxmlformats.org/presentationml/2006/main">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315)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2,884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4,485.2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263rd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8,228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5,118.3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225th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4,878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4,027.1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7,932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7,056.4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112th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5,670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3,943.2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6,803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4,504.6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260th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5,306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4,798.8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243rd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41,701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4,826.6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537,376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5,853.7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3,836,833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6,816.6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20 April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14</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19 April</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14 April</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315)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297th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21.8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233rd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24.0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9.0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232nd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14.5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221st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15.3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15,093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26.8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1,699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18.5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20 April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20 April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20 April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20 April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20 April 2021</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20 April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20 April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20 April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20 April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20 April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20 April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20 April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20 April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20 April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20 April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20 April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2021-04-20T11:12:14Z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