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70ec1fda.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9b8754b270d.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b848f14ef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b874426c6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9b819cb5b7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9b83b213cf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5998461.png"/>
<Relationship Id="rId3" Type="http://schemas.openxmlformats.org/officeDocument/2006/relationships/image" Target="../media/file29b83631303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6de2740a.png"/>
<Relationship Id="rId3" Type="http://schemas.openxmlformats.org/officeDocument/2006/relationships/image" Target="../media/file29b82876149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236810f0.png"/>
<Relationship Id="rId3" Type="http://schemas.openxmlformats.org/officeDocument/2006/relationships/image" Target="../media/file29b84077a8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7c6f28c1.png"/>
<Relationship Id="rId3" Type="http://schemas.openxmlformats.org/officeDocument/2006/relationships/image" Target="../media/file29b8737c304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44857530.png"/>
<Relationship Id="rId3" Type="http://schemas.openxmlformats.org/officeDocument/2006/relationships/image" Target="../media/file29b877584a9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27656c7a.png"/>
<Relationship Id="rId3" Type="http://schemas.openxmlformats.org/officeDocument/2006/relationships/image" Target="../media/file29b83bb73c8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6394e7c.png"/>
<Relationship Id="rId3" Type="http://schemas.openxmlformats.org/officeDocument/2006/relationships/image" Target="../media/file29b854ba7e18.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9b8795b299d.png"/>
<Relationship Id="rId3" Type="http://schemas.openxmlformats.org/officeDocument/2006/relationships/image" Target="../media/file29b84a11548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77325a6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70933dc5.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62b74858.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17003f4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7133535b.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66c04aa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9b838f534b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11,557,285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1,757,699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898,059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16,540.7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17,331.5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1,757,699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11,557,285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04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30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898,059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131,349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04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2022-01-04T18:24:45Z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