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44444501af0.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44441a4960ad.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444416d73f50.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44443c055ff6.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44447720312e.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444432dc337.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4445bb43fb8.png"/>
<Relationship Id="rId3" Type="http://schemas.openxmlformats.org/officeDocument/2006/relationships/image" Target="../media/file4444cce7779.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44436f47470.png"/>
<Relationship Id="rId3" Type="http://schemas.openxmlformats.org/officeDocument/2006/relationships/image" Target="../media/file4444304725da.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4446f9120f.png"/>
<Relationship Id="rId3" Type="http://schemas.openxmlformats.org/officeDocument/2006/relationships/image" Target="../media/file444443686ebf.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44465e94d42.png"/>
<Relationship Id="rId3" Type="http://schemas.openxmlformats.org/officeDocument/2006/relationships/image" Target="../media/file44447bcb7589.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4441edb6bd.png"/>
<Relationship Id="rId3" Type="http://schemas.openxmlformats.org/officeDocument/2006/relationships/image" Target="../media/file4444b982bec.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4442e69fb.png"/>
<Relationship Id="rId3" Type="http://schemas.openxmlformats.org/officeDocument/2006/relationships/image" Target="../media/file4444222dd3e.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44472da6b9d.png"/>
<Relationship Id="rId3" Type="http://schemas.openxmlformats.org/officeDocument/2006/relationships/image" Target="../media/file444423051e4d.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44432dd3e1a.png"/>
<Relationship Id="rId3" Type="http://schemas.openxmlformats.org/officeDocument/2006/relationships/image" Target="../media/file4444443e56b9.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4441c2e12ab.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44433c57a9.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4441df43670.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4447e221837.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4443ea65f5.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4447d3d3449.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444263315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03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03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03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116,203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13,393.1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8,802,632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15,566.1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1,310,922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14,222.5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03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03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28 November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5,415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624.1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250,214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54,391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590.1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03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03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7,897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12,303.1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22,289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13,833.5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14,824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12,200.0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18,529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16,474.0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17,664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12,142.4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21,022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13,817.4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13,978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12,623.8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116,203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13,393.1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1,310,922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14,222.5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8,802,632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15,566.1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03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03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28 November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437.8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662.8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622.2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692.6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507.3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840.7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464.2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5,415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624.1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250,214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54,391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590.1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December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2021-12-03T16:33:37Z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