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04/08/2020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04/08/2020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4 August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4 August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4 August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46238f2d.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30488cf75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1ec1d1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304680ea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303987eb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a630215.png"/><Relationship Id="rId3" Type="http://schemas.openxmlformats.org/officeDocument/2006/relationships/image" Target="../media/file2306a1db6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44997a57.png"/><Relationship Id="rId3" Type="http://schemas.openxmlformats.org/officeDocument/2006/relationships/image" Target="../media/file230382f08f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17f3e161.png"/><Relationship Id="rId3" Type="http://schemas.openxmlformats.org/officeDocument/2006/relationships/image" Target="../media/file230c51b3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47e3b941.png"/><Relationship Id="rId3" Type="http://schemas.openxmlformats.org/officeDocument/2006/relationships/image" Target="../media/file23037977f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3b24e92d.png"/><Relationship Id="rId3" Type="http://schemas.openxmlformats.org/officeDocument/2006/relationships/image" Target="../media/file2307448a7b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4df94f74.png"/><Relationship Id="rId3" Type="http://schemas.openxmlformats.org/officeDocument/2006/relationships/image" Target="../media/file2302acf70aa.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18edbedb.png"/><Relationship Id="rId3" Type="http://schemas.openxmlformats.org/officeDocument/2006/relationships/image" Target="../media/file230208d28a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301367bafc.png"/><Relationship Id="rId3" Type="http://schemas.openxmlformats.org/officeDocument/2006/relationships/image" Target="../media/file2307f2500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685492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847f7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2cba124d.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6c07942b.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6590ca7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4dbfb6b.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30657304b.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275,834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August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17 August</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212.1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275,834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490.0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August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84 triages made. This is an increase of 14 triages compared to the previous day (70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17 August there were 495 triages to NHS Pathways for COVID-19, this is an average of 71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August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80</cp:revision>
  <dcterms:created xsi:type="dcterms:W3CDTF">2020-07-05T12:47:38Z</dcterms:created>
  <dcterms:modified xsi:type="dcterms:W3CDTF">2020-08-18T09:34:19Z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