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df32d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c39ac2ae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c1362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ce339b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c3c7f775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c78a958c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1c1748714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332834e4.png"/>
<Relationship Id="rId3" Type="http://schemas.openxmlformats.org/officeDocument/2006/relationships/image" Target="../media/file31c702d49f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514149ba.png"/>
<Relationship Id="rId3" Type="http://schemas.openxmlformats.org/officeDocument/2006/relationships/image" Target="../media/file31c80c27d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76871343.png"/>
<Relationship Id="rId3" Type="http://schemas.openxmlformats.org/officeDocument/2006/relationships/image" Target="../media/file31c4b501ed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23be14ab.png"/>
<Relationship Id="rId3" Type="http://schemas.openxmlformats.org/officeDocument/2006/relationships/image" Target="../media/file31c479635a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2088e6c.png"/>
<Relationship Id="rId3" Type="http://schemas.openxmlformats.org/officeDocument/2006/relationships/image" Target="../media/file31c4fef638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53824271.png"/>
<Relationship Id="rId3" Type="http://schemas.openxmlformats.org/officeDocument/2006/relationships/image" Target="../media/file31c3c8458b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6be301c.png"/>
<Relationship Id="rId3" Type="http://schemas.openxmlformats.org/officeDocument/2006/relationships/image" Target="../media/file31c79a252b2.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c636cf32.png"/>
<Relationship Id="rId3" Type="http://schemas.openxmlformats.org/officeDocument/2006/relationships/image" Target="../media/file31c974516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7778110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378476e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2b99448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2a93488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579437c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44ba192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c6894318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55 triages made. This is an decrease of 29 triages compared to the previous day (84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08 December there were 489 triages to NHS Pathways for COVID-19, this is an average of 70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2020-12-09T21:23:19Z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