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542a267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53ac603928a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3ac1b31127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3ac1c86576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53ac585f2ad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53ac2ce59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334d4400.png"/>
<Relationship Id="rId3" Type="http://schemas.openxmlformats.org/officeDocument/2006/relationships/image" Target="../media/file53ac7b8136d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3c773cdc.png"/>
<Relationship Id="rId3" Type="http://schemas.openxmlformats.org/officeDocument/2006/relationships/image" Target="../media/file53ac37b548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2699dbd.png"/>
<Relationship Id="rId3" Type="http://schemas.openxmlformats.org/officeDocument/2006/relationships/image" Target="../media/file53ac92b757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5bf47c9f.png"/>
<Relationship Id="rId3" Type="http://schemas.openxmlformats.org/officeDocument/2006/relationships/image" Target="../media/file53ac73215c1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421c24ea.png"/>
<Relationship Id="rId3" Type="http://schemas.openxmlformats.org/officeDocument/2006/relationships/image" Target="../media/file53ac6a5e305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6300542.png"/>
<Relationship Id="rId3" Type="http://schemas.openxmlformats.org/officeDocument/2006/relationships/image" Target="../media/file53ac5e714fe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467f292a.png"/>
<Relationship Id="rId3" Type="http://schemas.openxmlformats.org/officeDocument/2006/relationships/image" Target="../media/file53ac2ca74a5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53ac57d2563.png"/>
<Relationship Id="rId3" Type="http://schemas.openxmlformats.org/officeDocument/2006/relationships/image" Target="../media/file53ac1cdd56f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7ebe3bd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69325fa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56d6386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685b269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71bd6f6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472915c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53ac78ee4b8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18,217,512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2,936,774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29,597.9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35,465.1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32,573.5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268,439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30,939.2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2,936,774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18,217,512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12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50,317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12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12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2022-04-12T01:54:45Z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