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146277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585252785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5866693f3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587de91db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582ac87a2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58442a75f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5ebd4092.png"/>
<Relationship Id="rId3" Type="http://schemas.openxmlformats.org/officeDocument/2006/relationships/image" Target="../media/file2e581f703f1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1f03744.png"/>
<Relationship Id="rId3" Type="http://schemas.openxmlformats.org/officeDocument/2006/relationships/image" Target="../media/file2e585eeb361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c2951d7.png"/>
<Relationship Id="rId3" Type="http://schemas.openxmlformats.org/officeDocument/2006/relationships/image" Target="../media/file2e5826627cd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3f9137bd.png"/>
<Relationship Id="rId3" Type="http://schemas.openxmlformats.org/officeDocument/2006/relationships/image" Target="../media/file2e583522651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64c3ac5.png"/>
<Relationship Id="rId3" Type="http://schemas.openxmlformats.org/officeDocument/2006/relationships/image" Target="../media/file2e5861b5377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64662a16.png"/>
<Relationship Id="rId3" Type="http://schemas.openxmlformats.org/officeDocument/2006/relationships/image" Target="../media/file2e587ba114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1572f95.png"/>
<Relationship Id="rId3" Type="http://schemas.openxmlformats.org/officeDocument/2006/relationships/image" Target="../media/file2e5811e6443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877fa6.png"/>
<Relationship Id="rId3" Type="http://schemas.openxmlformats.org/officeDocument/2006/relationships/image" Target="../media/file2e5847cb61c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dac15f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5f8a3a5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8183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28922a6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14c6215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48c6642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6f415af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9,138,773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1,379,855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1,379,855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9,138,773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2021-12-11T21:04:35Z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