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3a7d385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1e077835b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e04ba356d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e017695f6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e068a470f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e056117b4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10a34333.png"/>
<Relationship Id="rId3" Type="http://schemas.openxmlformats.org/officeDocument/2006/relationships/image" Target="../media/file11e0135d4e1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71fc5992.png"/>
<Relationship Id="rId3" Type="http://schemas.openxmlformats.org/officeDocument/2006/relationships/image" Target="../media/file11e024ec73c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2b7661ee.png"/>
<Relationship Id="rId3" Type="http://schemas.openxmlformats.org/officeDocument/2006/relationships/image" Target="../media/file11e03a4172f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1613045.png"/>
<Relationship Id="rId3" Type="http://schemas.openxmlformats.org/officeDocument/2006/relationships/image" Target="../media/file11e03b89ef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38d04a1d.png"/>
<Relationship Id="rId3" Type="http://schemas.openxmlformats.org/officeDocument/2006/relationships/image" Target="../media/file11e07269108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3c1047d8.png"/>
<Relationship Id="rId3" Type="http://schemas.openxmlformats.org/officeDocument/2006/relationships/image" Target="../media/file11e033b856c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1ff4671b.png"/>
<Relationship Id="rId3" Type="http://schemas.openxmlformats.org/officeDocument/2006/relationships/image" Target="../media/file11e036785fb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e07c2c5d86.png"/>
<Relationship Id="rId3" Type="http://schemas.openxmlformats.org/officeDocument/2006/relationships/image" Target="../media/file11e0247b4ef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24b6725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313ef5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23b3674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2511489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547568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1c5c43d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e07b40620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3,783,783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3,783,783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2021-03-26T16:19:36Z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