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dc5acc5c68.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ddc3412a60.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ddc6bc417b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ddc17321d1f.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ddc63efd7e.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ddc12977ea0.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dc1f8c47d2.png"/>
<Relationship Id="rId3" Type="http://schemas.openxmlformats.org/officeDocument/2006/relationships/image" Target="../media/file2ddc18d353f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dc617c7e9c.png"/>
<Relationship Id="rId3" Type="http://schemas.openxmlformats.org/officeDocument/2006/relationships/image" Target="../media/file2ddc3a3a6d2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dc542e7d7c.png"/>
<Relationship Id="rId3" Type="http://schemas.openxmlformats.org/officeDocument/2006/relationships/image" Target="../media/file2ddc4d89733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dc15c04058.png"/>
<Relationship Id="rId3" Type="http://schemas.openxmlformats.org/officeDocument/2006/relationships/image" Target="../media/file2ddc1b6e4de6.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dc2d0e5f2.png"/>
<Relationship Id="rId3" Type="http://schemas.openxmlformats.org/officeDocument/2006/relationships/image" Target="../media/file2ddc4cbe3ea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dc1a1e29a.png"/>
<Relationship Id="rId3" Type="http://schemas.openxmlformats.org/officeDocument/2006/relationships/image" Target="../media/file2ddc6af174f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dc54293fa7.png"/>
<Relationship Id="rId3" Type="http://schemas.openxmlformats.org/officeDocument/2006/relationships/image" Target="../media/file2ddc78874b78.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dc55697d0c.png"/>
<Relationship Id="rId3" Type="http://schemas.openxmlformats.org/officeDocument/2006/relationships/image" Target="../media/file2ddcbf06b5b.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dc7b96186.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dc366481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dc4057d0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dc6f7a7c5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dc6133459e.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dc77c54da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dc78fc771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05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05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78,327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9,027.6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6,780,567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935,244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10,146.7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05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30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190,909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05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9,279.2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8,173.9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7,663.9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8,770.2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78,327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9,027.6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935,244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10,146.7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6,780,567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05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30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190,909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October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2021-10-05T20:16:17Z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