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247dcf4de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f246205803.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f245a13716f.png"/>
<Relationship Id="rId3" Type="http://schemas.openxmlformats.org/officeDocument/2006/relationships/hyperlink" Target="NA"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f247d7d821.png"/>
<Relationship Id="rId3" Type="http://schemas.openxmlformats.org/officeDocument/2006/relationships/hyperlink" Target="NA"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f241ea372f.png"/>
<Relationship Id="rId3" Type="http://schemas.openxmlformats.org/officeDocument/2006/relationships/hyperlink" Target="NA"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f245a783a3c.png"/>
<Relationship Id="rId3" Type="http://schemas.openxmlformats.org/officeDocument/2006/relationships/hyperlink" Target="NA"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2477d327ae.png"/>
<Relationship Id="rId3" Type="http://schemas.openxmlformats.org/officeDocument/2006/relationships/image" Target="../media/filef2434395a6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246e3657a.png"/>
<Relationship Id="rId3" Type="http://schemas.openxmlformats.org/officeDocument/2006/relationships/image" Target="../media/filef245ca0663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2413db123e.png"/>
<Relationship Id="rId3" Type="http://schemas.openxmlformats.org/officeDocument/2006/relationships/image" Target="../media/filef24714d329e.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2476356cdb.png"/>
<Relationship Id="rId3" Type="http://schemas.openxmlformats.org/officeDocument/2006/relationships/image" Target="../media/filef243497a8f.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24280960d9.png"/>
<Relationship Id="rId3" Type="http://schemas.openxmlformats.org/officeDocument/2006/relationships/image" Target="../media/filef2470d3273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24b2e3602.png"/>
<Relationship Id="rId3" Type="http://schemas.openxmlformats.org/officeDocument/2006/relationships/image" Target="../media/filef2456406e6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241a0e515e.png"/>
<Relationship Id="rId3" Type="http://schemas.openxmlformats.org/officeDocument/2006/relationships/image" Target="../media/filef244e0885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246dff1deb.png"/>
<Relationship Id="rId3" Type="http://schemas.openxmlformats.org/officeDocument/2006/relationships/image" Target="../media/filef24f4e14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24617f6c1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2464623e8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244428143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24b5838c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24285029f9.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24645e1ea7.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244350215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18 November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18 November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November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7th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302,377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34,850.7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20,248,860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35,806.9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3,292,720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35,723.4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18 November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November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November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149)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42.5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20,588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3,444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37.4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18 November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November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Cumulative rate per 100,000 residents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cumulative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21,424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33,377.5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252nd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53,946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33,481.3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249th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39,268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32,317.2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270th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43,823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38,962.8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24th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49,408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33,963.5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237th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55,941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36,768.9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38,567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34,830.7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302,377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34,850.7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3,292,720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35,723.4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20,248,860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35,806.9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18 November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November</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November</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Name</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new cases</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Rolling 7-day case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Local Authority Rank (out of 315) where 1 = Highest Rolling 7-day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000" i="0" b="1" u="none">
                          <a:solidFill>
                            <a:srgbClr val="000000">
                              <a:alpha val="100000"/>
                            </a:srgbClr>
                          </a:solidFill>
                          <a:latin typeface="Arial"/>
                          <a:cs typeface="Arial"/>
                          <a:ea typeface="Arial"/>
                          <a:sym typeface="Arial"/>
                        </a:rPr>
                        <a:t>Decile of rolling rate per 100,000</a:t>
                      </a:r>
                    </a:p>
                  </a:txBody>
                  <a:tcPr anchor="t"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6350">
                      <a:solidFill>
                        <a:srgbClr val="000000">
                          <a:alpha val="100000"/>
                        </a:srgbClr>
                      </a:solid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Adur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54.5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16th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10% of authorities</a:t>
                      </a:r>
                      <a:br>
                        <a:rPr cap="none" sz="1100" i="0" b="0" u="none">
                          <a:solidFill>
                            <a:srgbClr val="000000">
                              <a:alpha val="100000"/>
                            </a:srgbClr>
                          </a:solidFill>
                          <a:latin typeface="Calibri"/>
                          <a:cs typeface="Calibri"/>
                          <a:ea typeface="Calibri"/>
                          <a:sym typeface="Calibri"/>
                        </a:rPr>
                      </a:br>
                      <a:r>
                        <a:rPr cap="none" sz="1100" i="0" b="0" u="none">
                          <a:solidFill>
                            <a:srgbClr val="000000">
                              <a:alpha val="100000"/>
                            </a:srgbClr>
                          </a:solidFill>
                          <a:latin typeface="Calibri"/>
                          <a:cs typeface="Calibri"/>
                          <a:ea typeface="Calibri"/>
                          <a:sym typeface="Calibri"/>
                        </a:rPr>
                        <a:t>with highest rate</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Arun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39.1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120th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Chichester</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40</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32.9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205th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Crawley</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152nd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Horsham</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67</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46.1</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50th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Mid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48.6</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38th</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2</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Worthing</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44.3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71st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Decile 3</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West Sussex</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369</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42.5</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England</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20,588</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36.4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18288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South East region</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3,444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37.4</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Calibri"/>
                          <a:cs typeface="Calibri"/>
                          <a:ea typeface="Calibri"/>
                          <a:sym typeface="Calibri"/>
                        </a:rPr>
                        <a:t>-</a:t>
                      </a:r>
                    </a:p>
                  </a:txBody>
                  <a:tcPr anchor="t" marB="63500" marT="63500" marR="0" marL="0">
                    <a:lnL algn="ctr" cmpd="sng" cap="flat" w="0">
                      <a:noFill/>
                      <a:prstDash val="solid"/>
                    </a:lnL>
                    <a:lnR algn="ctr" cmpd="sng" cap="flat" w="0">
                      <a:noFill/>
                      <a:prstDash val="solid"/>
                    </a:lnR>
                    <a:lnT algn="ctr" cmpd="sng" cap="flat" w="0">
                      <a:noFill/>
                      <a:prstDash val="solid"/>
                    </a:lnT>
                    <a:lnB algn="ctr" cmpd="sng" cap="flat" w="6350">
                      <a:solidFill>
                        <a:srgbClr val="000000">
                          <a:alpha val="100000"/>
                        </a:srgbClr>
                      </a:solidFill>
                      <a:prstDash val="solid"/>
                    </a:lnB>
                    <a:solidFill>
                      <a:srgbClr val="FFFFFF">
                        <a:alpha val="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November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18 November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18 November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2022-11-18T14:32:02Z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