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4059a091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140615065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140477d1d2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1403428320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1404089235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14028b83c6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4053b66a04.png"/>
<Relationship Id="rId3" Type="http://schemas.openxmlformats.org/officeDocument/2006/relationships/image" Target="../media/file31404d81d0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4039b55cd7.png"/>
<Relationship Id="rId3" Type="http://schemas.openxmlformats.org/officeDocument/2006/relationships/image" Target="../media/file3140429544e0.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4014f720de.png"/>
<Relationship Id="rId3" Type="http://schemas.openxmlformats.org/officeDocument/2006/relationships/image" Target="../media/file31406a7a21a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4075a16473.png"/>
<Relationship Id="rId3" Type="http://schemas.openxmlformats.org/officeDocument/2006/relationships/image" Target="../media/file314025b2759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40755012e1.png"/>
<Relationship Id="rId3" Type="http://schemas.openxmlformats.org/officeDocument/2006/relationships/image" Target="../media/file31401a084b1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402112641.png"/>
<Relationship Id="rId3" Type="http://schemas.openxmlformats.org/officeDocument/2006/relationships/image" Target="../media/file3140161c6ca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402caa986.png"/>
<Relationship Id="rId3" Type="http://schemas.openxmlformats.org/officeDocument/2006/relationships/image" Target="../media/file314046bd4b3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14049d0259a.png"/>
<Relationship Id="rId3" Type="http://schemas.openxmlformats.org/officeDocument/2006/relationships/image" Target="../media/file31403b66713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40248144d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40210412e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402885792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4076e360a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4037a91c0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4029905a2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1406f1b15f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7,877,720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1,123,165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14,008.6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10,089.8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10,768.9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10,741.7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1,123,165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12,185.4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7,877,720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2021-11-06T19:48:26Z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