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75725c2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f847b787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f833ac7a7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f85ea3659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f81e80686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f837977c9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7b957799.png"/>
<Relationship Id="rId3" Type="http://schemas.openxmlformats.org/officeDocument/2006/relationships/image" Target="../media/file2af8428cc1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5fd53bbe.png"/>
<Relationship Id="rId3" Type="http://schemas.openxmlformats.org/officeDocument/2006/relationships/image" Target="../media/file2af829474b0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776535b9.png"/>
<Relationship Id="rId3" Type="http://schemas.openxmlformats.org/officeDocument/2006/relationships/image" Target="../media/file2af8278ee7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17717343.png"/>
<Relationship Id="rId3" Type="http://schemas.openxmlformats.org/officeDocument/2006/relationships/image" Target="../media/file2af87a234cd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5d40123.png"/>
<Relationship Id="rId3" Type="http://schemas.openxmlformats.org/officeDocument/2006/relationships/image" Target="../media/file2af862fc5b7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680f456c.png"/>
<Relationship Id="rId3" Type="http://schemas.openxmlformats.org/officeDocument/2006/relationships/image" Target="../media/file2af82f5eb5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62c165bd.png"/>
<Relationship Id="rId3" Type="http://schemas.openxmlformats.org/officeDocument/2006/relationships/image" Target="../media/file2af83234508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f8678e40de.png"/>
<Relationship Id="rId3" Type="http://schemas.openxmlformats.org/officeDocument/2006/relationships/image" Target="../media/file2af8171632a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5337402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16ba764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531f7fb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2b5f62b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1ba259a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1e1b2d5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f8649737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3,839,002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3,839,002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2021-04-20T20:18:35Z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