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5805386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e0784c46b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e06f49596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e02be7271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e0185b5de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e0765d1e6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51e32369.png"/>
<Relationship Id="rId3" Type="http://schemas.openxmlformats.org/officeDocument/2006/relationships/image" Target="../media/file16e054654b1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569a319.png"/>
<Relationship Id="rId3" Type="http://schemas.openxmlformats.org/officeDocument/2006/relationships/image" Target="../media/file16e046e773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195f2d04.png"/>
<Relationship Id="rId3" Type="http://schemas.openxmlformats.org/officeDocument/2006/relationships/image" Target="../media/file16e02c44141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4791530c.png"/>
<Relationship Id="rId3" Type="http://schemas.openxmlformats.org/officeDocument/2006/relationships/image" Target="../media/file16e0682b2de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328974ae.png"/>
<Relationship Id="rId3" Type="http://schemas.openxmlformats.org/officeDocument/2006/relationships/image" Target="../media/file16e093e74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12b864d0.png"/>
<Relationship Id="rId3" Type="http://schemas.openxmlformats.org/officeDocument/2006/relationships/image" Target="../media/file16e07105755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5752d51.png"/>
<Relationship Id="rId3" Type="http://schemas.openxmlformats.org/officeDocument/2006/relationships/image" Target="../media/file16e048c4451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e027683a63.png"/>
<Relationship Id="rId3" Type="http://schemas.openxmlformats.org/officeDocument/2006/relationships/image" Target="../media/file16e01547123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1f3d713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63e930b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366a7b5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6873420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3a8e1c4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7f926d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e04ede5a6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8,496,990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1,243,326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1,243,326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8,496,990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2021-11-25T19:18:40Z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