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2c48dc3b2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62c4b7c487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62c66508b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62c30cf3d4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62c7d30664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62c504368a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2c26c96b7d.png"/>
<Relationship Id="rId3" Type="http://schemas.openxmlformats.org/officeDocument/2006/relationships/image" Target="../media/file162c2292c4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2c461b2ee2.png"/>
<Relationship Id="rId3" Type="http://schemas.openxmlformats.org/officeDocument/2006/relationships/image" Target="../media/file162c58bd26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2c3d26383d.png"/>
<Relationship Id="rId3" Type="http://schemas.openxmlformats.org/officeDocument/2006/relationships/image" Target="../media/file162c613b7ab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2c185b6dad.png"/>
<Relationship Id="rId3" Type="http://schemas.openxmlformats.org/officeDocument/2006/relationships/image" Target="../media/file162c6499278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2c7e8763e1.png"/>
<Relationship Id="rId3" Type="http://schemas.openxmlformats.org/officeDocument/2006/relationships/image" Target="../media/file162c5aa020d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2c25933eaf.png"/>
<Relationship Id="rId3" Type="http://schemas.openxmlformats.org/officeDocument/2006/relationships/image" Target="../media/file162c443644b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2c3ea275dd.png"/>
<Relationship Id="rId3" Type="http://schemas.openxmlformats.org/officeDocument/2006/relationships/image" Target="../media/file162c32603ef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2c4606f54.png"/>
<Relationship Id="rId3" Type="http://schemas.openxmlformats.org/officeDocument/2006/relationships/image" Target="../media/file162c30203c2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2c51f05bb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2c268df6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2c7b7e10d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2c63a424a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2c434a4e2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2c5ee2717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2c33fc794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7,901,039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1,127,355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14,050.4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1,127,355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7,901,039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2021-11-07T22:20:35Z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