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cad35dff48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cad22d9e7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cadfccc2e.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cad54c0e08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cad42d3e3ed.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cad6518fe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cad4c0599a1.png"/><Relationship Id="rId3" Type="http://schemas.openxmlformats.org/officeDocument/2006/relationships/image" Target="../media/filecad3a9400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cad5caa0a23.png"/><Relationship Id="rId3" Type="http://schemas.openxmlformats.org/officeDocument/2006/relationships/image" Target="../media/filecad1f7faf5c.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cad77d1d12b.png"/><Relationship Id="rId3" Type="http://schemas.openxmlformats.org/officeDocument/2006/relationships/image" Target="../media/filecad6ffb9b8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cad6f9e6b96.png"/><Relationship Id="rId3" Type="http://schemas.openxmlformats.org/officeDocument/2006/relationships/image" Target="../media/filecad9a97e1a.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cad5695e1ea.png"/><Relationship Id="rId3" Type="http://schemas.openxmlformats.org/officeDocument/2006/relationships/image" Target="../media/filecada22f60f.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cad7d4857fb.png"/><Relationship Id="rId3" Type="http://schemas.openxmlformats.org/officeDocument/2006/relationships/image" Target="../media/filecad18885fff.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cad21566aee.png"/><Relationship Id="rId3" Type="http://schemas.openxmlformats.org/officeDocument/2006/relationships/image" Target="../media/filecad3086405b.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cad3deb2f40.png"/><Relationship Id="rId3" Type="http://schemas.openxmlformats.org/officeDocument/2006/relationships/image" Target="../media/filecad1b6b328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cad56378d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cad591eab6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cad6c87668d.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cad2d5deaa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cad70d80d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cad7878f29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cad4c7d4b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4,485.9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3,538,194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6,286.0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505,509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5,506.6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141.6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94,289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11,709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7,473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4,558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3,762.9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7,313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6,505.7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4,873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4,407.2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4,485.9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505,509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5,506.6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3,538,194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6,286.0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177.3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141.6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94,289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11,709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82</cp:revision>
  <dcterms:created xsi:type="dcterms:W3CDTF">2020-07-05T12:47:38Z</dcterms:created>
  <dcterms:modified xsi:type="dcterms:W3CDTF">2021-02-14T17:05:26Z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