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7c661e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281a2776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82062784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8198e64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86a2122f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863317f2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66452192.png"/>
<Relationship Id="rId3" Type="http://schemas.openxmlformats.org/officeDocument/2006/relationships/image" Target="../media/file25286e7496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41c25d3.png"/>
<Relationship Id="rId3" Type="http://schemas.openxmlformats.org/officeDocument/2006/relationships/image" Target="../media/file25282d6a41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69d16f45.png"/>
<Relationship Id="rId3" Type="http://schemas.openxmlformats.org/officeDocument/2006/relationships/image" Target="../media/file2528668d490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761a84b.png"/>
<Relationship Id="rId3" Type="http://schemas.openxmlformats.org/officeDocument/2006/relationships/image" Target="../media/file25288fa21e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dad86.png"/>
<Relationship Id="rId3" Type="http://schemas.openxmlformats.org/officeDocument/2006/relationships/image" Target="../media/file252820e6365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7be45457.png"/>
<Relationship Id="rId3" Type="http://schemas.openxmlformats.org/officeDocument/2006/relationships/image" Target="../media/file25287b1a537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6db92aa7.png"/>
<Relationship Id="rId3" Type="http://schemas.openxmlformats.org/officeDocument/2006/relationships/image" Target="../media/file25283efc3ec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87adf7951.png"/>
<Relationship Id="rId3" Type="http://schemas.openxmlformats.org/officeDocument/2006/relationships/image" Target="../media/file25284d7324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6cc246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20f85c3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3b556a4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3c1385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4b1e205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57c244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81b86e4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4,450,372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4,450,372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2021-07-11T19:22:54Z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