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36bc6b7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30c336db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304674aae.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301957e7c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305a3101db.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4770ff1f.png"/><Relationship Id="rId3" Type="http://schemas.openxmlformats.org/officeDocument/2006/relationships/image" Target="../media/file2304b7d70dd.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187ce3e3.png"/><Relationship Id="rId3" Type="http://schemas.openxmlformats.org/officeDocument/2006/relationships/image" Target="../media/file2302f5558a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c2e8f43.png"/><Relationship Id="rId3" Type="http://schemas.openxmlformats.org/officeDocument/2006/relationships/image" Target="../media/file23044bf7df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77e6416e.png"/><Relationship Id="rId3" Type="http://schemas.openxmlformats.org/officeDocument/2006/relationships/image" Target="../media/file2302dd1da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2c4ff8e7.png"/><Relationship Id="rId3" Type="http://schemas.openxmlformats.org/officeDocument/2006/relationships/image" Target="../media/file230365e1c6b.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5c9bd0af.png"/><Relationship Id="rId3" Type="http://schemas.openxmlformats.org/officeDocument/2006/relationships/image" Target="../media/file23079a1c0a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6a6f93fa.png"/><Relationship Id="rId3" Type="http://schemas.openxmlformats.org/officeDocument/2006/relationships/image" Target="../media/file230435c38ad.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5b8d0867.png"/><Relationship Id="rId3" Type="http://schemas.openxmlformats.org/officeDocument/2006/relationships/image" Target="../media/file230822d1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1b400b.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7d09923a.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7f5f5df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4e12447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114c855e.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36c7e7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7e1b5e0f.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275,200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275,200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62 triages made. This is an increase of 7 triages compared to the previous day (55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13 August there were 387 triages to NHS Pathways for COVID-19, this is an average of 55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2020-08-16T17:54:43Z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