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4696928f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1465d299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1449bdd7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142eff52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14d5d5cd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142417226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431c79e3.png"/>
<Relationship Id="rId3" Type="http://schemas.openxmlformats.org/officeDocument/2006/relationships/image" Target="../media/file33146506162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46ffb3e20.png"/>
<Relationship Id="rId3" Type="http://schemas.openxmlformats.org/officeDocument/2006/relationships/image" Target="../media/file331430757eb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415823475.png"/>
<Relationship Id="rId3" Type="http://schemas.openxmlformats.org/officeDocument/2006/relationships/image" Target="../media/file33142554608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457422155.png"/>
<Relationship Id="rId3" Type="http://schemas.openxmlformats.org/officeDocument/2006/relationships/image" Target="../media/file331434a083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47b5b140a.png"/>
<Relationship Id="rId3" Type="http://schemas.openxmlformats.org/officeDocument/2006/relationships/image" Target="../media/file331479df15e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43bcb2b18.png"/>
<Relationship Id="rId3" Type="http://schemas.openxmlformats.org/officeDocument/2006/relationships/image" Target="../media/file331418227f3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4b233e2b.png"/>
<Relationship Id="rId3" Type="http://schemas.openxmlformats.org/officeDocument/2006/relationships/image" Target="../media/file33146aa876b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147fa9273c.png"/>
<Relationship Id="rId3" Type="http://schemas.openxmlformats.org/officeDocument/2006/relationships/image" Target="../media/file33146981784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419a06ac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43040d6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42fce63d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45a5a2db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45dc5762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450abe6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147c4b4b8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8,841,194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1,319,229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13,481.9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1,319,229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8,841,194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2021-12-04T21:01:46Z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