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c01db3312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dc04da7a4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dc060ec3b1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dc02db6453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dc0371e54f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dc075312b4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c050541d62.png"/>
<Relationship Id="rId3" Type="http://schemas.openxmlformats.org/officeDocument/2006/relationships/image" Target="../media/filedc066703c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c052bb1fb0.png"/>
<Relationship Id="rId3" Type="http://schemas.openxmlformats.org/officeDocument/2006/relationships/image" Target="../media/filedc029c936e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c05e4e429c.png"/>
<Relationship Id="rId3" Type="http://schemas.openxmlformats.org/officeDocument/2006/relationships/image" Target="../media/filedc0164f68a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c074953420.png"/>
<Relationship Id="rId3" Type="http://schemas.openxmlformats.org/officeDocument/2006/relationships/image" Target="../media/filedc07cc62c5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c05ed42864.png"/>
<Relationship Id="rId3" Type="http://schemas.openxmlformats.org/officeDocument/2006/relationships/image" Target="../media/filedc074d0525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c041d76e01.png"/>
<Relationship Id="rId3" Type="http://schemas.openxmlformats.org/officeDocument/2006/relationships/image" Target="../media/filedc0350a2c9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c013307311.png"/>
<Relationship Id="rId3" Type="http://schemas.openxmlformats.org/officeDocument/2006/relationships/image" Target="../media/filedc057864a8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c03c8456ee.png"/>
<Relationship Id="rId3" Type="http://schemas.openxmlformats.org/officeDocument/2006/relationships/image" Target="../media/filedc0557473d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c01236cd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c03d38e7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c07a5062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c0326d797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c053ca415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c052ec5d6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c05d66680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08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2,559,581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08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352,467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08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2,559,581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08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352,467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2021-01-08T16:40:28Z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