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5706aca569b.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457045554201.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45701e66209.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457044666f09.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45705c214a18.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45701467280e.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5703e15249b.png"/>
<Relationship Id="rId3" Type="http://schemas.openxmlformats.org/officeDocument/2006/relationships/image" Target="../media/file457016696555.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57060dc7351.png"/>
<Relationship Id="rId3" Type="http://schemas.openxmlformats.org/officeDocument/2006/relationships/image" Target="../media/file457063395d51.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57049e7389.png"/>
<Relationship Id="rId3" Type="http://schemas.openxmlformats.org/officeDocument/2006/relationships/image" Target="../media/file45701f4a4ad4.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57054355ce7.png"/>
<Relationship Id="rId3" Type="http://schemas.openxmlformats.org/officeDocument/2006/relationships/image" Target="../media/file45705cd715ea.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5703fa844b2.png"/>
<Relationship Id="rId3" Type="http://schemas.openxmlformats.org/officeDocument/2006/relationships/image" Target="../media/file4570389920a2.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57073e16814.png"/>
<Relationship Id="rId3" Type="http://schemas.openxmlformats.org/officeDocument/2006/relationships/image" Target="../media/file45702420c75.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5705b3d2a18.png"/>
<Relationship Id="rId3" Type="http://schemas.openxmlformats.org/officeDocument/2006/relationships/image" Target="../media/file4570abb22cc.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5702f6a2286.png"/>
<Relationship Id="rId3" Type="http://schemas.openxmlformats.org/officeDocument/2006/relationships/image" Target="../media/file457062d4100d.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57032cf4b8f.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5703f405017.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5703a9369a6.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5703dc26485.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570dfa6007.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57078f14196.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5706ee548b.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21 July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340045"/>
            <a:ext cx="2743200" cy="365125"/>
          </a:xfrm>
        </p:spPr>
        <p:txBody>
          <a:bodyPr/>
          <a:lstStyle/>
          <a:p>
            <a:r>
              <a:rPr/>
              <a:t>Pack date: 21 July 2022</a:t>
            </a:r>
          </a:p>
        </p:txBody>
      </p:sp>
      <p:pic>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21 July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11</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20 July</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West Sussex is in the 8th decile.</a:t>
            </a:r>
          </a:p>
        </p:txBody>
      </p:sp>
      <p:graphicFrame>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290,921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33,530.3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19,560,297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34,589.3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3,173,523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34,430.2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21 July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12</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20 July</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15 July</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150,591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25,928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21 July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13</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20 July</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20,600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32,093.7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51,689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32,080.5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37,641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30,978.2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42,566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37,845.2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47,632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32,742.6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53,796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35,359.1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36,997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33,412.8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290,921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33,530.3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3,173,523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34,430.2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19,560,297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34,589.3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21 July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14</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20 July</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15 July</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150,591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25,928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21 July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21 July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21 July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21 July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21 July 2022</a:t>
            </a:r>
          </a:p>
        </p:txBody>
      </p:sp>
      <p:sp>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p:nvSpPr>
          <p:cNvPr id="5" name="Text Placeholder 13"/>
          <p:cNvSpPr>
            <a:spLocks noGrp="1"/>
          </p:cNvSpPr>
          <p:nvPr>
            <p:ph type="body" sz="quarter" idx="14"/>
          </p:nvPr>
        </p:nvSpPr>
        <p:spPr>
          <a:xfrm>
            <a:off x="260350" y="5486400"/>
            <a:ext cx="2759941" cy="419100"/>
          </a:xfrm>
        </p:spPr>
        <p:txBody>
          <a:bodyPr/>
          <a:lstStyle/>
          <a:p>
            <a:r>
              <a:rPr/>
              <a:t>Contact</a:t>
            </a:r>
          </a:p>
        </p:txBody>
      </p:sp>
      <p:sp>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21 July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21 July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21 July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21 July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21 July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21 July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21 July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21 July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21 July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21 July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21 July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2022-07-21T11:34:03Z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