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65e1b5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ea8476011b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ea8110142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ea87e95676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ea81fe06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ea870303ff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7ab01457.png"/>
<Relationship Id="rId3" Type="http://schemas.openxmlformats.org/officeDocument/2006/relationships/image" Target="../media/file4ea879926dc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7c5877ad.png"/>
<Relationship Id="rId3" Type="http://schemas.openxmlformats.org/officeDocument/2006/relationships/image" Target="../media/file4ea877c45c3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120f6af4.png"/>
<Relationship Id="rId3" Type="http://schemas.openxmlformats.org/officeDocument/2006/relationships/image" Target="../media/file4ea81041f3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1606e9.png"/>
<Relationship Id="rId3" Type="http://schemas.openxmlformats.org/officeDocument/2006/relationships/image" Target="../media/file4ea8347a47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2b192917.png"/>
<Relationship Id="rId3" Type="http://schemas.openxmlformats.org/officeDocument/2006/relationships/image" Target="../media/file4ea823b17d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37164692.png"/>
<Relationship Id="rId3" Type="http://schemas.openxmlformats.org/officeDocument/2006/relationships/image" Target="../media/file4ea87c66124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65271000.png"/>
<Relationship Id="rId3" Type="http://schemas.openxmlformats.org/officeDocument/2006/relationships/image" Target="../media/file4ea8a1135f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ea8116f788c.png"/>
<Relationship Id="rId3" Type="http://schemas.openxmlformats.org/officeDocument/2006/relationships/image" Target="../media/file4ea83a5a50e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576209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2ede6e8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4cfd38d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45605aa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2f3d523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13a35a3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ea8506b7e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9,905,451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1,516,875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1,516,875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9,905,451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2021-12-22T16:26:11Z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