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7cb22a1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2901814fe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9048bf71d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901d3c189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90525d599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9012672fe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1a3c7f34.png"/>
<Relationship Id="rId3" Type="http://schemas.openxmlformats.org/officeDocument/2006/relationships/image" Target="../media/file329078d758b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61b12e5.png"/>
<Relationship Id="rId3" Type="http://schemas.openxmlformats.org/officeDocument/2006/relationships/image" Target="../media/file329063d9243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502e3eaa.png"/>
<Relationship Id="rId3" Type="http://schemas.openxmlformats.org/officeDocument/2006/relationships/image" Target="../media/file329052ae100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b4859ac.png"/>
<Relationship Id="rId3" Type="http://schemas.openxmlformats.org/officeDocument/2006/relationships/image" Target="../media/file3290649948f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cc91459.png"/>
<Relationship Id="rId3" Type="http://schemas.openxmlformats.org/officeDocument/2006/relationships/image" Target="../media/file329039a47f1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60a3422.png"/>
<Relationship Id="rId3" Type="http://schemas.openxmlformats.org/officeDocument/2006/relationships/image" Target="../media/file3290443d18a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6ec0420a.png"/>
<Relationship Id="rId3" Type="http://schemas.openxmlformats.org/officeDocument/2006/relationships/image" Target="../media/file32901109545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9018c95e32.png"/>
<Relationship Id="rId3" Type="http://schemas.openxmlformats.org/officeDocument/2006/relationships/image" Target="../media/file3290fb6374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233e6cd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510e47f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e2962d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4443527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6b816c1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5402794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904b3f691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1,396,527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1,396,527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2021-12-13T18:35:35Z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