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83855b49b4.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8383c83329b.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83842552ef2.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838a414b97.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83825192a6e.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8385be1e3a.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183876351a86.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83840ab659d.png"/>
<Relationship Id="rId3" Type="http://schemas.openxmlformats.org/officeDocument/2006/relationships/image" Target="../media/file18386fe945cb.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83873b959e0.png"/>
<Relationship Id="rId3" Type="http://schemas.openxmlformats.org/officeDocument/2006/relationships/image" Target="../media/file183841672e50.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8386795676f.png"/>
<Relationship Id="rId3" Type="http://schemas.openxmlformats.org/officeDocument/2006/relationships/image" Target="../media/file1838765e7a11.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83836a41d63.png"/>
<Relationship Id="rId3" Type="http://schemas.openxmlformats.org/officeDocument/2006/relationships/image" Target="../media/file183836bf3696.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838f9c757f.png"/>
<Relationship Id="rId3" Type="http://schemas.openxmlformats.org/officeDocument/2006/relationships/image" Target="../media/file18383a42bf1.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83855f4698e.png"/>
<Relationship Id="rId3" Type="http://schemas.openxmlformats.org/officeDocument/2006/relationships/image" Target="../media/file1838752d59a2.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8387c7583a.png"/>
<Relationship Id="rId3" Type="http://schemas.openxmlformats.org/officeDocument/2006/relationships/image" Target="../media/file18383dc12302.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83822fd634.png"/>
<Relationship Id="rId3" Type="http://schemas.openxmlformats.org/officeDocument/2006/relationships/image" Target="../media/file183832b44b36.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83856ae31fa.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8383aa73e2e.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838168e6c1f.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8381600500f.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83879893237.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838e694ae.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8387e664d5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01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9,177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1,062.2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1,413,410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2,511.1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136,610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1,488.1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01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26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91,376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01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851.6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1,029.5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1,084.9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1,247.5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971.3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9,177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1,062.2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136,610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1,488.1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1,413,410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2,511.1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01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26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91,376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December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80 triages made. This is an decrease of 8 triages compared to the previous day (88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30 November there were 498 triages to NHS Pathways for COVID-19, this is an average of 71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December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2020-12-01T20:01:21Z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