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443b822e0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1442c271c6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14422b3570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1444587367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144226afb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1447b8d49a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44640973ee.png"/>
<Relationship Id="rId3" Type="http://schemas.openxmlformats.org/officeDocument/2006/relationships/image" Target="../media/file11443935745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446d5e1843.png"/>
<Relationship Id="rId3" Type="http://schemas.openxmlformats.org/officeDocument/2006/relationships/image" Target="../media/file114426bc2b7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44444a61a6.png"/>
<Relationship Id="rId3" Type="http://schemas.openxmlformats.org/officeDocument/2006/relationships/image" Target="../media/file1144111115b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44300c15df.png"/>
<Relationship Id="rId3" Type="http://schemas.openxmlformats.org/officeDocument/2006/relationships/image" Target="../media/file114413ff227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44794265c9.png"/>
<Relationship Id="rId3" Type="http://schemas.openxmlformats.org/officeDocument/2006/relationships/image" Target="../media/file11443fd492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44147517f3.png"/>
<Relationship Id="rId3" Type="http://schemas.openxmlformats.org/officeDocument/2006/relationships/image" Target="../media/file1144127c576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4444562210.png"/>
<Relationship Id="rId3" Type="http://schemas.openxmlformats.org/officeDocument/2006/relationships/image" Target="../media/file114433f34a6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445a8d5987.png"/>
<Relationship Id="rId3" Type="http://schemas.openxmlformats.org/officeDocument/2006/relationships/image" Target="../media/file114451c010c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4477d81b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4448c66fe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44443e428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446b4d77e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4471e743d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441b6072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44255f3d1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16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6,281,236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863,076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16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16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863,076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6,281,236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16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16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11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16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2021-09-16T16:47:30Z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