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7c2bc3118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77c3ec54de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77c2845415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77c4939a6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77cd61103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77c5d107cc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7c2dc643ff.png"/>
<Relationship Id="rId3" Type="http://schemas.openxmlformats.org/officeDocument/2006/relationships/image" Target="../media/file177c7c0249d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7c56186cbd.png"/>
<Relationship Id="rId3" Type="http://schemas.openxmlformats.org/officeDocument/2006/relationships/image" Target="../media/file177c6b16ed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7c7ac3a91.png"/>
<Relationship Id="rId3" Type="http://schemas.openxmlformats.org/officeDocument/2006/relationships/image" Target="../media/file177c2ded59b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7c1a5676ad.png"/>
<Relationship Id="rId3" Type="http://schemas.openxmlformats.org/officeDocument/2006/relationships/image" Target="../media/file177c2c3b319f.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7c616658c8.png"/>
<Relationship Id="rId3" Type="http://schemas.openxmlformats.org/officeDocument/2006/relationships/image" Target="../media/file177c42b6f2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7c3f415570.png"/>
<Relationship Id="rId3" Type="http://schemas.openxmlformats.org/officeDocument/2006/relationships/image" Target="../media/file177c1198185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7c299b681b.png"/>
<Relationship Id="rId3" Type="http://schemas.openxmlformats.org/officeDocument/2006/relationships/image" Target="../media/file177ce1272a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7c73621cb4.png"/>
<Relationship Id="rId3" Type="http://schemas.openxmlformats.org/officeDocument/2006/relationships/image" Target="../media/file177c68ef3d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7c2186457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7c22dc395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7c249163b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7c62237d8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7c1fb21d8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7c7e63362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7c71fcea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03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03 August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03 August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03 August</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33,777.6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19,699,384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34,835.3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3,196,012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34,674.2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03 August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03 August</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July</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03 August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03 August</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32,355.5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52,077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32,321.3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31,235.0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42,815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38,066.6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47,987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32,986.7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54,202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35,625.9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33,653.9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33,777.6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3,196,012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34,674.2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19,699,384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34,835.3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03 August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03 August</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July</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03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03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03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03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03 August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03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03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03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03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03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03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03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03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03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03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03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2022-08-03T23:12:29Z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