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253433c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086a261e3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0874f56c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08616764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0815142ac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0854e240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1ee72fe8.png"/>
<Relationship Id="rId3" Type="http://schemas.openxmlformats.org/officeDocument/2006/relationships/image" Target="../media/file200811697e4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632d135f.png"/>
<Relationship Id="rId3" Type="http://schemas.openxmlformats.org/officeDocument/2006/relationships/image" Target="../media/file200874ca751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98d70e8.png"/>
<Relationship Id="rId3" Type="http://schemas.openxmlformats.org/officeDocument/2006/relationships/image" Target="../media/file20082d1f50a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3e3b2be0.png"/>
<Relationship Id="rId3" Type="http://schemas.openxmlformats.org/officeDocument/2006/relationships/image" Target="../media/file20085234749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4da92e7.png"/>
<Relationship Id="rId3" Type="http://schemas.openxmlformats.org/officeDocument/2006/relationships/image" Target="../media/file2008729316a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65287733.png"/>
<Relationship Id="rId3" Type="http://schemas.openxmlformats.org/officeDocument/2006/relationships/image" Target="../media/file20082ef51df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a982cb.png"/>
<Relationship Id="rId3" Type="http://schemas.openxmlformats.org/officeDocument/2006/relationships/image" Target="../media/file200838a4237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081db7cf4.png"/>
<Relationship Id="rId3" Type="http://schemas.openxmlformats.org/officeDocument/2006/relationships/image" Target="../media/file20081e6d23a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6eb43d5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68e54da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75d3458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36f6450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4b426fe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774d67d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087c6b7d0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19,833,314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3,218,316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3,218,316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19,833,314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2022-09-02T21:02:37Z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