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cbd1686624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bcbd50a03c1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cbd47c8f1b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cbd5974853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cbd70d795a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cbd59a3891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cbd7f7cae05.png"/>
<Relationship Id="rId3" Type="http://schemas.openxmlformats.org/officeDocument/2006/relationships/image" Target="../media/filebcbd52850ba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cbd1cbfe99d.png"/>
<Relationship Id="rId3" Type="http://schemas.openxmlformats.org/officeDocument/2006/relationships/image" Target="../media/filebcbd7b82512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cbd289e9a18.png"/>
<Relationship Id="rId3" Type="http://schemas.openxmlformats.org/officeDocument/2006/relationships/image" Target="../media/filebcbd4496b27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cbd1a04fb9.png"/>
<Relationship Id="rId3" Type="http://schemas.openxmlformats.org/officeDocument/2006/relationships/image" Target="../media/filebcbd43d1fb8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cbded7b9e5.png"/>
<Relationship Id="rId3" Type="http://schemas.openxmlformats.org/officeDocument/2006/relationships/image" Target="../media/filebcbd74ed70f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cbd1095b152.png"/>
<Relationship Id="rId3" Type="http://schemas.openxmlformats.org/officeDocument/2006/relationships/image" Target="../media/filebcbd53ac86f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cbd63d2fa43.png"/>
<Relationship Id="rId3" Type="http://schemas.openxmlformats.org/officeDocument/2006/relationships/image" Target="../media/filebcbd302c77e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cbd3774390d.png"/>
<Relationship Id="rId3" Type="http://schemas.openxmlformats.org/officeDocument/2006/relationships/image" Target="../media/filebcbd2f4da0e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cbd4041a77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cbd16584e5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cbd7f7e369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cbd3732f9d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cbd73b1738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cbd7175c1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cbde9fb29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28,579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3,307.8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2,834,341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5,035.5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400,612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4,363.9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350,264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60,462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3,152.4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3,250.2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2,682.3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4,686.5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2,862.5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3,420.7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3,190.7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28,579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3,307.8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400,612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4,363.9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2,834,341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5,035.5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739.8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350,264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60,462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mattdorey</cp:lastModifiedBy>
  <cp:revision>82</cp:revision>
  <dcterms:created xsi:type="dcterms:W3CDTF">2020-07-05T12:47:38Z</dcterms:created>
  <dcterms:modified xsi:type="dcterms:W3CDTF">2021-01-15T10:10:30Z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