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566154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38343e7dd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3873ed15b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38512d517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38576e2a6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387bb06db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5e43434.png"/>
<Relationship Id="rId3" Type="http://schemas.openxmlformats.org/officeDocument/2006/relationships/image" Target="../media/file1438799b190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10e04c77.png"/>
<Relationship Id="rId3" Type="http://schemas.openxmlformats.org/officeDocument/2006/relationships/image" Target="../media/file14384b534be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477d1532.png"/>
<Relationship Id="rId3" Type="http://schemas.openxmlformats.org/officeDocument/2006/relationships/image" Target="../media/file14382e3b1e8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20ee2129.png"/>
<Relationship Id="rId3" Type="http://schemas.openxmlformats.org/officeDocument/2006/relationships/image" Target="../media/file143824377c3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ab82033.png"/>
<Relationship Id="rId3" Type="http://schemas.openxmlformats.org/officeDocument/2006/relationships/image" Target="../media/file14383fa654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60771823.png"/>
<Relationship Id="rId3" Type="http://schemas.openxmlformats.org/officeDocument/2006/relationships/image" Target="../media/file1438348647f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3bda1a4.png"/>
<Relationship Id="rId3" Type="http://schemas.openxmlformats.org/officeDocument/2006/relationships/image" Target="../media/file1438746361f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3851126ce3.png"/>
<Relationship Id="rId3" Type="http://schemas.openxmlformats.org/officeDocument/2006/relationships/image" Target="../media/file14382014d4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7dc6518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2d37121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611947b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dea175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16301f7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387a2bf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382b8916a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4,174,318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4,174,318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June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2021-06-30T19:42:33Z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