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7717e6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38b6a58f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3835d26d2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38322352d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386c3a3ca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387eee685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4b2b6326.png"/>
<Relationship Id="rId3" Type="http://schemas.openxmlformats.org/officeDocument/2006/relationships/image" Target="../media/file2d3824f15eb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16d51f57.png"/>
<Relationship Id="rId3" Type="http://schemas.openxmlformats.org/officeDocument/2006/relationships/image" Target="../media/file2d3849a5c1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57874caf.png"/>
<Relationship Id="rId3" Type="http://schemas.openxmlformats.org/officeDocument/2006/relationships/image" Target="../media/file2d381fec68b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44923f7a.png"/>
<Relationship Id="rId3" Type="http://schemas.openxmlformats.org/officeDocument/2006/relationships/image" Target="../media/file2d3813cd4b5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2bfb11e1.png"/>
<Relationship Id="rId3" Type="http://schemas.openxmlformats.org/officeDocument/2006/relationships/image" Target="../media/file2d38165613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744e78d2.png"/>
<Relationship Id="rId3" Type="http://schemas.openxmlformats.org/officeDocument/2006/relationships/image" Target="../media/file2d3832561bb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62f7a0.png"/>
<Relationship Id="rId3" Type="http://schemas.openxmlformats.org/officeDocument/2006/relationships/image" Target="../media/file2d38647d6ef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3841656130.png"/>
<Relationship Id="rId3" Type="http://schemas.openxmlformats.org/officeDocument/2006/relationships/image" Target="../media/file2d38542932f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50552a1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14a178d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4ce8fd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5ed4473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63e4c8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17a0523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383d6437c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13,413,441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13,413,441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2022-01-22T21:56:58Z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