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306" r:id="rId35"/>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 Id="rId35" Type="http://schemas.openxmlformats.org/officeDocument/2006/relationships/slide" Target="slides/slide24.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e6440435746.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file1e64c895e6f.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1e6477c4496e.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1e64632565c4.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1e643cdc68ca.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1e646a052c1.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7.xml"/>
<Relationship Id="rId2" Type="http://schemas.openxmlformats.org/officeDocument/2006/relationships/image" Target="../media/file1e644b565160.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e64198d27a5.png"/>
<Relationship Id="rId3" Type="http://schemas.openxmlformats.org/officeDocument/2006/relationships/image" Target="../media/file1e6438064806.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e6469e91d9d.png"/>
<Relationship Id="rId3" Type="http://schemas.openxmlformats.org/officeDocument/2006/relationships/image" Target="../media/file1e64282b4098.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e645bc128d5.png"/>
<Relationship Id="rId3" Type="http://schemas.openxmlformats.org/officeDocument/2006/relationships/image" Target="../media/file1e6438d14987.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e645de12c4e.png"/>
<Relationship Id="rId3" Type="http://schemas.openxmlformats.org/officeDocument/2006/relationships/image" Target="../media/file1e6438f11df4.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e6472307402.png"/>
<Relationship Id="rId3" Type="http://schemas.openxmlformats.org/officeDocument/2006/relationships/image" Target="../media/file1e645ad17abf.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e64544348e.png"/>
<Relationship Id="rId3" Type="http://schemas.openxmlformats.org/officeDocument/2006/relationships/image" Target="../media/file1e64939604f.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e641d12d89.png"/>
<Relationship Id="rId3" Type="http://schemas.openxmlformats.org/officeDocument/2006/relationships/image" Target="../media/file1e64423b3e76.png"/>
</Relationships>

</file>

<file path=ppt/slides/_rels/slide24.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e64606863c6.png"/>
<Relationship Id="rId3" Type="http://schemas.openxmlformats.org/officeDocument/2006/relationships/image" Target="../media/file1e6416f11e1.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e6444a7345c.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e643c5f1d3.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e6479b466f7.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e647273a6b.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e641d1e13b9.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e64398461ea.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e6413be6f68.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28 December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340045"/>
            <a:ext cx="2743200" cy="365125"/>
          </a:xfrm>
        </p:spPr>
        <p:txBody>
          <a:bodyPr/>
          <a:lstStyle/>
          <a:p>
            <a:r>
              <a:rPr/>
              <a:t>Pack date: 28 December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28 December 2020</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11</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28 December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West Sussex is in the lowest 10% of local authorities.</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15,146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1,753.0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1,999,728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3,552.7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250,400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2,727.6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28 December 2020</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12</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28 December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23 December</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Local Authority Rank (out of 149)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2,661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308.0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226,191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401.9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44,744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487.4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28 December 2020</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13</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28 December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xmlns:a="http://schemas.openxmlformats.org/drawingml/2006/main" xmlns:r="http://schemas.openxmlformats.org/officeDocument/2006/relationships" xmlns:p="http://schemas.openxmlformats.org/presentationml/2006/main">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Local Authority Rank (out of 315)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1,051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1,634.5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2,574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1,601.2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1,872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1,545.5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294th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2,493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2,217.8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239th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2,345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1,630.8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3,155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2,089.1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248th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1,656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1,497.7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297th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15,146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1,753.0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250,400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2,727.6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1,999,728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3,552.7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28 December 2020</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14</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28 December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23 December</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Local Authority Rank (out of 315)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245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381.0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489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304.2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295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243.5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185th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473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420.8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97th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319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221.8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217th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559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370.1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112th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254.1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171st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2,661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308.0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226,191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401.9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44,744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487.4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10"/>
          <p:cNvPicPr>
            <a:picLocks noGrp="1"/>
          </p:cNvPicPr>
          <p:nvPr>
            <p:ph type="pic" sz="quarter" idx="24"/>
          </p:nvPr>
        </p:nvPicPr>
        <p:blipFill>
          <a:blip cstate="print" r:embed="rId2"/>
          <a:stretch>
            <a:fillRect/>
          </a:stretch>
        </p:blipFill>
        <p:spPr>
          <a:xfrm>
            <a:off x="23190" y="528753"/>
            <a:ext cx="7569200" cy="6272213"/>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28 December 2020</a:t>
            </a:r>
          </a:p>
        </p:txBody>
      </p:sp>
      <p:sp xmlns:a="http://schemas.openxmlformats.org/drawingml/2006/main" xmlns:r="http://schemas.openxmlformats.org/officeDocument/2006/relationships" xmlns:p="http://schemas.openxmlformats.org/presentationml/2006/main">
        <p:nvSpPr>
          <p:cNvPr id="4" name="Text Placeholder 20"/>
          <p:cNvSpPr>
            <a:spLocks noGrp="1"/>
          </p:cNvSpPr>
          <p:nvPr>
            <p:ph type="body" sz="quarter" idx="27"/>
          </p:nvPr>
        </p:nvSpPr>
        <p:spPr>
          <a:xfrm>
            <a:off x="7856538" y="1923272"/>
            <a:ext cx="4022725" cy="3005137"/>
          </a:xfrm>
        </p:spPr>
        <p:txBody>
          <a:bodyPr/>
          <a:lstStyle/>
          <a:p>
            <a:r>
              <a:rPr/>
              <a:t>This data is based on potential COVID-19 symptoms reported by members of the public to NHS Pathways through NHS 111 or 999 and 111 online.
It provides a view of service contacts and an early view of people concerned about their symptoms. It is not based on any outcomes of tests for COVID-19.
This is also not a count of people as a user can repeat the triage process several times.
In 111 online, any user that starts the COVID-19 assessment service is indicating that the may have symptoms of coronavirus.</a:t>
            </a:r>
          </a:p>
        </p:txBody>
      </p:sp>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7856538" y="5972175"/>
            <a:ext cx="2846387" cy="222250"/>
          </a:xfrm>
        </p:spPr>
        <p:txBody>
          <a:bodyPr/>
          <a:lstStyle/>
          <a:p>
            <a:r>
              <a:rPr/>
              <a:t>Source: NHS Digital</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 xmlns:a="http://schemas.openxmlformats.org/drawingml/2006/main" xmlns:r="http://schemas.openxmlformats.org/officeDocument/2006/relationships" xmlns:p="http://schemas.openxmlformats.org/presentationml/2006/main">
        <p:nvSpPr>
          <p:cNvPr id="7" name="Text Placeholder 13"/>
          <p:cNvSpPr>
            <a:spLocks noGrp="1"/>
          </p:cNvSpPr>
          <p:nvPr>
            <p:ph type="body" sz="quarter" idx="25"/>
          </p:nvPr>
        </p:nvSpPr>
        <p:spPr>
          <a:xfrm>
            <a:off x="7856538" y="684213"/>
            <a:ext cx="4022725" cy="962025"/>
          </a:xfrm>
        </p:spPr>
        <p:txBody>
          <a:bodyPr/>
          <a:lstStyle/>
          <a:p>
            <a:r>
              <a:rPr/>
              <a:t>In the last 24 hours there were 118 triages made. This is an decrease of 47 triages compared to the previous day (165 triages).</a:t>
            </a:r>
          </a:p>
        </p:txBody>
      </p:sp>
      <p:sp xmlns:a="http://schemas.openxmlformats.org/drawingml/2006/main" xmlns:r="http://schemas.openxmlformats.org/officeDocument/2006/relationships" xmlns:p="http://schemas.openxmlformats.org/presentationml/2006/main">
        <p:nvSpPr>
          <p:cNvPr id="8" name="Text Placeholder 17"/>
          <p:cNvSpPr>
            <a:spLocks noGrp="1"/>
          </p:cNvSpPr>
          <p:nvPr>
            <p:ph type="body" sz="quarter" idx="26"/>
          </p:nvPr>
        </p:nvSpPr>
        <p:spPr>
          <a:xfrm>
            <a:off x="4426960" y="1315259"/>
            <a:ext cx="2727325" cy="1216025"/>
          </a:xfrm>
        </p:spPr>
        <p:txBody>
          <a:bodyPr/>
          <a:lstStyle/>
          <a:p>
            <a:r>
              <a:rPr/>
              <a:t>In the seven days leading to 23 December there were 957 triages to NHS Pathways for COVID-19, this is an average of 137 each day.</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28 December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28 December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28 December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28 December 2020</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28 December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28 December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28 December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28 December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28 December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23</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28 December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28 December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28 December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28 December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28 December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28 December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28 December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2020-12-28T20:01:49Z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