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8273aeabe8.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a82509847ad.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a823d89d83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a8224d0988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a827acdd9f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a82609fddd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821f9e44c5.png"/>
<Relationship Id="rId3" Type="http://schemas.openxmlformats.org/officeDocument/2006/relationships/image" Target="../media/filea824fb4f1ba.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82706a1337.png"/>
<Relationship Id="rId3" Type="http://schemas.openxmlformats.org/officeDocument/2006/relationships/image" Target="../media/filea824413b98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826af9f449.png"/>
<Relationship Id="rId3" Type="http://schemas.openxmlformats.org/officeDocument/2006/relationships/image" Target="../media/filea8240151b7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8229bfcc69.png"/>
<Relationship Id="rId3" Type="http://schemas.openxmlformats.org/officeDocument/2006/relationships/image" Target="../media/filea826f0516e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8237231249.png"/>
<Relationship Id="rId3" Type="http://schemas.openxmlformats.org/officeDocument/2006/relationships/image" Target="../media/filea825f8592e6.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823a6f6b08.png"/>
<Relationship Id="rId3" Type="http://schemas.openxmlformats.org/officeDocument/2006/relationships/image" Target="../media/filea8268dbf83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8241834d18.png"/>
<Relationship Id="rId3" Type="http://schemas.openxmlformats.org/officeDocument/2006/relationships/image" Target="../media/filea82133a844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a8266c112ea.png"/>
<Relationship Id="rId3" Type="http://schemas.openxmlformats.org/officeDocument/2006/relationships/image" Target="../media/filea82dc0f55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8216b18bd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8262545f3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821135fe0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826fba104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822084aa3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8265c145f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a8273da193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April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30 April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30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Helvetica"/>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Helvetica"/>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Helvetica"/>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Helvetica"/>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Helvetica"/>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41,913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4,851.2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3,858,882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6,855.7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540,073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5,883.1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30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Helvetica"/>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Helvetica"/>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Helvetica"/>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Helvetica"/>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Helvetica"/>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13,453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23.9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30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Helvetica"/>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Helvetica"/>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Helvetica"/>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Helvetica"/>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Helvetica"/>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2,901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4,511.6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8,275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5,147.5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4,914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4,056.8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7,955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7,076.8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5,699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3,963.4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6,839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4,528.5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5,330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4,820.5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41,913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4,851.2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540,073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5,883.1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3,858,882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6,855.7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30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Helvetica"/>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Helvetica"/>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Helvetica"/>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Helvetica"/>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Helvetica"/>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231st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13,453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23.9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April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April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April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April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April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April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April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April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April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April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April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April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April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April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April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mattdorey</cp:lastModifiedBy>
  <cp:revision>82</cp:revision>
  <dcterms:created xsi:type="dcterms:W3CDTF">2020-07-05T12:47:38Z</dcterms:created>
  <dcterms:modified xsi:type="dcterms:W3CDTF">2021-04-30T16:36:02Z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