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23dd23d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7cfb5b040a.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7cf466325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7cf517373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7cf7297b2f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7cf45666f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4811f658.png"/><Relationship Id="rId3" Type="http://schemas.openxmlformats.org/officeDocument/2006/relationships/image" Target="../media/file7cf1344305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61c3b6da.png"/><Relationship Id="rId3" Type="http://schemas.openxmlformats.org/officeDocument/2006/relationships/image" Target="../media/file7cf7819d45a.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67c49e4f.png"/><Relationship Id="rId3" Type="http://schemas.openxmlformats.org/officeDocument/2006/relationships/image" Target="../media/file7cf1d7589c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fa72eaa.png"/><Relationship Id="rId3" Type="http://schemas.openxmlformats.org/officeDocument/2006/relationships/image" Target="../media/file7cf28e8a2ed.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41208a96.png"/><Relationship Id="rId3" Type="http://schemas.openxmlformats.org/officeDocument/2006/relationships/image" Target="../media/file7cf3f6a9f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70fd84ed.png"/><Relationship Id="rId3" Type="http://schemas.openxmlformats.org/officeDocument/2006/relationships/image" Target="../media/file7cf14221d8f.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4bc2a19c.png"/><Relationship Id="rId3" Type="http://schemas.openxmlformats.org/officeDocument/2006/relationships/image" Target="../media/file7cf57002f9f.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7cf4d369c58.png"/><Relationship Id="rId3" Type="http://schemas.openxmlformats.org/officeDocument/2006/relationships/image" Target="../media/file7cf3c527d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3fc9c22f.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56ebbc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e9c6f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404908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7ab0b50f.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673f2ab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cf640d47ae.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3,786,746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6,727.6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532,347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4,450.9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6,989.7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532,347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3,786,746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6,727.6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82</cp:revision>
  <dcterms:created xsi:type="dcterms:W3CDTF">2020-07-05T12:47:38Z</dcterms:created>
  <dcterms:modified xsi:type="dcterms:W3CDTF">2021-03-27T18:27:10Z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