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7474d6232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07415df1e2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741bae7c4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7469ff1df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741d5c39b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7443c734f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7473a97261.png"/>
<Relationship Id="rId3" Type="http://schemas.openxmlformats.org/officeDocument/2006/relationships/image" Target="../media/file207472b6107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741476381.png"/>
<Relationship Id="rId3" Type="http://schemas.openxmlformats.org/officeDocument/2006/relationships/image" Target="../media/file20742ebe449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742fcb7384.png"/>
<Relationship Id="rId3" Type="http://schemas.openxmlformats.org/officeDocument/2006/relationships/image" Target="../media/file207429d44b3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744c0e2764.png"/>
<Relationship Id="rId3" Type="http://schemas.openxmlformats.org/officeDocument/2006/relationships/image" Target="../media/file20747f02159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747b225f62.png"/>
<Relationship Id="rId3" Type="http://schemas.openxmlformats.org/officeDocument/2006/relationships/image" Target="../media/file20742b9679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745e68632c.png"/>
<Relationship Id="rId3" Type="http://schemas.openxmlformats.org/officeDocument/2006/relationships/image" Target="../media/file20742ee74bf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747e296397.png"/>
<Relationship Id="rId3" Type="http://schemas.openxmlformats.org/officeDocument/2006/relationships/image" Target="../media/file20746de6185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746a707524.png"/>
<Relationship Id="rId3" Type="http://schemas.openxmlformats.org/officeDocument/2006/relationships/image" Target="../media/file2074aca5c7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74694811b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741a79344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7452f35af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7477c28f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746c14516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74626937d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7461a5217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3,566,965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508,806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508,806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3,566,965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2021-02-18T00:00:50Z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