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894125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c3c6091332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3c27664b7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3c107d494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c3c10e23a0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c3c29473ee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24c07e8e.png"/>
<Relationship Id="rId3" Type="http://schemas.openxmlformats.org/officeDocument/2006/relationships/image" Target="../media/file2c3c47cf660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2c90233e.png"/>
<Relationship Id="rId3" Type="http://schemas.openxmlformats.org/officeDocument/2006/relationships/image" Target="../media/file2c3c51912ba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34903efb.png"/>
<Relationship Id="rId3" Type="http://schemas.openxmlformats.org/officeDocument/2006/relationships/image" Target="../media/file2c3c243b509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4c967988.png"/>
<Relationship Id="rId3" Type="http://schemas.openxmlformats.org/officeDocument/2006/relationships/image" Target="../media/file2c3cda955f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266e429d.png"/>
<Relationship Id="rId3" Type="http://schemas.openxmlformats.org/officeDocument/2006/relationships/image" Target="../media/file2c3c185d419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751f3ba3.png"/>
<Relationship Id="rId3" Type="http://schemas.openxmlformats.org/officeDocument/2006/relationships/image" Target="../media/file2c3c57301f6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5bf64d86.png"/>
<Relationship Id="rId3" Type="http://schemas.openxmlformats.org/officeDocument/2006/relationships/image" Target="../media/file2c3c56d22d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c3c7db84525.png"/>
<Relationship Id="rId3" Type="http://schemas.openxmlformats.org/officeDocument/2006/relationships/image" Target="../media/file2c3c7ff81c4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6ab9213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6cca243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1147c0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6b866d5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15e241a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1d262d0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c3c6316349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18,792,128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3,034,883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30,711.8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30,672.8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29,472.1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36,412.0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31,166.4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33,742.2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32,050.5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3,034,883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18,792,128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06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06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06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2022-06-06T20:52:22Z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