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c421517d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bc5bbb37d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bc5b872d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bc450a6bd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bc54b2253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bc55c45cf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c2bb7bd2.png"/>
<Relationship Id="rId3" Type="http://schemas.openxmlformats.org/officeDocument/2006/relationships/image" Target="../media/file1ebc439f507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c43d7b5b.png"/>
<Relationship Id="rId3" Type="http://schemas.openxmlformats.org/officeDocument/2006/relationships/image" Target="../media/file1ebc2dd56f1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c24ed6363.png"/>
<Relationship Id="rId3" Type="http://schemas.openxmlformats.org/officeDocument/2006/relationships/image" Target="../media/file1ebc7fe1536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c70154ce2.png"/>
<Relationship Id="rId3" Type="http://schemas.openxmlformats.org/officeDocument/2006/relationships/image" Target="../media/file1ebc15403c0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c4065f36.png"/>
<Relationship Id="rId3" Type="http://schemas.openxmlformats.org/officeDocument/2006/relationships/image" Target="../media/file1ebc58c315c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c554c784.png"/>
<Relationship Id="rId3" Type="http://schemas.openxmlformats.org/officeDocument/2006/relationships/image" Target="../media/file1ebc187b1c9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c685a6e69.png"/>
<Relationship Id="rId3" Type="http://schemas.openxmlformats.org/officeDocument/2006/relationships/image" Target="../media/file1ebc9364df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c3afc66e9.png"/>
<Relationship Id="rId3" Type="http://schemas.openxmlformats.org/officeDocument/2006/relationships/image" Target="../media/file1ebc40291f8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c7bfb5b4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c7c8e2d8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c2db54f8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c5e2b579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c762f4bb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c5e9a5d0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c25814b0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6,752,536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6,752,536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2021-10-04T19:19:52Z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