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b41fec602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6b460ae211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6b476eb1d0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6b4742a51f9.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6b47fe54f.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6b437fb736c.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b4942393.png"/>
<Relationship Id="rId3" Type="http://schemas.openxmlformats.org/officeDocument/2006/relationships/image" Target="../media/file26b4dfe63dd.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b448cd3ae9.png"/>
<Relationship Id="rId3" Type="http://schemas.openxmlformats.org/officeDocument/2006/relationships/image" Target="../media/file26b411cb18d.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b4634d4b12.png"/>
<Relationship Id="rId3" Type="http://schemas.openxmlformats.org/officeDocument/2006/relationships/image" Target="../media/file26b4729d78a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b49fd3254.png"/>
<Relationship Id="rId3" Type="http://schemas.openxmlformats.org/officeDocument/2006/relationships/image" Target="../media/file26b46a87272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b44d0c4317.png"/>
<Relationship Id="rId3" Type="http://schemas.openxmlformats.org/officeDocument/2006/relationships/image" Target="../media/file26b426167cb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b43801293.png"/>
<Relationship Id="rId3" Type="http://schemas.openxmlformats.org/officeDocument/2006/relationships/image" Target="../media/file26b4d2557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b43ed53df5.png"/>
<Relationship Id="rId3" Type="http://schemas.openxmlformats.org/officeDocument/2006/relationships/image" Target="../media/file26b49ea18bc.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b420f85435.png"/>
<Relationship Id="rId3" Type="http://schemas.openxmlformats.org/officeDocument/2006/relationships/image" Target="../media/file26b485c68c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b42bed1ff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b4718d6b0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b41c205d5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b46b64dcf.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b47f84742d.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b41905152d.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b4e803db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20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20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3,890,081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6,911.2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542,796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20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20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4,545.8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5,176.7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4,081.6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4,537.7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542,796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3,890,081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6,911.2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20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May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2021-05-20T19:06:27Z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