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747a603ea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0743f12671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7421121ff.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7430d188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743a90f8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7471c51f2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74570d5297.png"/>
<Relationship Id="rId3" Type="http://schemas.openxmlformats.org/officeDocument/2006/relationships/image" Target="../media/file207429a82f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745dcf7040.png"/>
<Relationship Id="rId3" Type="http://schemas.openxmlformats.org/officeDocument/2006/relationships/image" Target="../media/file207456eeac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74497b412d.png"/>
<Relationship Id="rId3" Type="http://schemas.openxmlformats.org/officeDocument/2006/relationships/image" Target="../media/file20743e6d76f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746bc36d8.png"/>
<Relationship Id="rId3" Type="http://schemas.openxmlformats.org/officeDocument/2006/relationships/image" Target="../media/file2074689a577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7427d72d8.png"/>
<Relationship Id="rId3" Type="http://schemas.openxmlformats.org/officeDocument/2006/relationships/image" Target="../media/file2074434c25e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746f646c08.png"/>
<Relationship Id="rId3" Type="http://schemas.openxmlformats.org/officeDocument/2006/relationships/image" Target="../media/file2074269c741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743eca1550.png"/>
<Relationship Id="rId3" Type="http://schemas.openxmlformats.org/officeDocument/2006/relationships/image" Target="../media/file207449b75c0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7474fe5c7d.png"/>
<Relationship Id="rId3" Type="http://schemas.openxmlformats.org/officeDocument/2006/relationships/image" Target="../media/file207458319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7471d6621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747e19583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741bc6420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74431d732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74611b7c3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7461ab523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7437884cb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3,566,965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508,806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4,306.3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3,799.3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3,750.6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4,270.9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508,806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3,566,965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2021-02-18T01:55:01Z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