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4592128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6076875fa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60763d41d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605a3150d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604109613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603bbf110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b654c9.png"/>
<Relationship Id="rId3" Type="http://schemas.openxmlformats.org/officeDocument/2006/relationships/image" Target="../media/file2060186c1f8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2afb258d.png"/>
<Relationship Id="rId3" Type="http://schemas.openxmlformats.org/officeDocument/2006/relationships/image" Target="../media/file2060436c479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52447d84.png"/>
<Relationship Id="rId3" Type="http://schemas.openxmlformats.org/officeDocument/2006/relationships/image" Target="../media/file20601911145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3c484b2d.png"/>
<Relationship Id="rId3" Type="http://schemas.openxmlformats.org/officeDocument/2006/relationships/image" Target="../media/file20607417db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457d3038.png"/>
<Relationship Id="rId3" Type="http://schemas.openxmlformats.org/officeDocument/2006/relationships/image" Target="../media/file206067b1199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af733b7.png"/>
<Relationship Id="rId3" Type="http://schemas.openxmlformats.org/officeDocument/2006/relationships/image" Target="../media/file2060df272a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62916b99.png"/>
<Relationship Id="rId3" Type="http://schemas.openxmlformats.org/officeDocument/2006/relationships/image" Target="../media/file206061b34dc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606900101c.png"/>
<Relationship Id="rId3" Type="http://schemas.openxmlformats.org/officeDocument/2006/relationships/image" Target="../media/file206031b118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742561d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d5d424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4c62d8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1abd160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35b176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5036557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60440f13a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6,561,706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6,561,706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2021-09-27T19:13:05Z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