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4c120645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04c4acc570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4c3757b5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4c37e878e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4c2c957a8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4cb656d9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4cf6a27af.png"/>
<Relationship Id="rId3" Type="http://schemas.openxmlformats.org/officeDocument/2006/relationships/image" Target="../media/file204c4ca527d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4c735f16c7.png"/>
<Relationship Id="rId3" Type="http://schemas.openxmlformats.org/officeDocument/2006/relationships/image" Target="../media/file204c42e17bb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4c609040df.png"/>
<Relationship Id="rId3" Type="http://schemas.openxmlformats.org/officeDocument/2006/relationships/image" Target="../media/file204c636f150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4cd425451.png"/>
<Relationship Id="rId3" Type="http://schemas.openxmlformats.org/officeDocument/2006/relationships/image" Target="../media/file204c617c52d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4c42181437.png"/>
<Relationship Id="rId3" Type="http://schemas.openxmlformats.org/officeDocument/2006/relationships/image" Target="../media/file204cd37fa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4c429753b6.png"/>
<Relationship Id="rId3" Type="http://schemas.openxmlformats.org/officeDocument/2006/relationships/image" Target="../media/file204c2b8018c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4c33c55dfb.png"/>
<Relationship Id="rId3" Type="http://schemas.openxmlformats.org/officeDocument/2006/relationships/image" Target="../media/file204c4afa7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4c7eac5635.png"/>
<Relationship Id="rId3" Type="http://schemas.openxmlformats.org/officeDocument/2006/relationships/image" Target="../media/file204c239047b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4cc343eb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4c12c5699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4c157fda.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4c3bd87713.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4c49c848a7.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4c8665ea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4c13e2217f.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10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10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4,928.7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3,962,371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7,039.6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550,325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5,994.7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10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10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4,580.0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4,035.7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4,896.4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4,928.7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550,325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5,994.7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3,962,371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7,039.6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10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2021-06-10T18:11:18Z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