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47d96b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87c65a8247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7c5c3771b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7c6124db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87c2b285da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87c2ee62d8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5cc8291f.png"/>
<Relationship Id="rId3" Type="http://schemas.openxmlformats.org/officeDocument/2006/relationships/image" Target="../media/file387c42cc2e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7de7509d.png"/>
<Relationship Id="rId3" Type="http://schemas.openxmlformats.org/officeDocument/2006/relationships/image" Target="../media/file387c761d4e5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4c3b5646.png"/>
<Relationship Id="rId3" Type="http://schemas.openxmlformats.org/officeDocument/2006/relationships/image" Target="../media/file387c1f8f3b6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1c8f79ff.png"/>
<Relationship Id="rId3" Type="http://schemas.openxmlformats.org/officeDocument/2006/relationships/image" Target="../media/file387c1f114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18a417a4.png"/>
<Relationship Id="rId3" Type="http://schemas.openxmlformats.org/officeDocument/2006/relationships/image" Target="../media/file387c3ab7287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16464627.png"/>
<Relationship Id="rId3" Type="http://schemas.openxmlformats.org/officeDocument/2006/relationships/image" Target="../media/file387c28a84c7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75d1103b.png"/>
<Relationship Id="rId3" Type="http://schemas.openxmlformats.org/officeDocument/2006/relationships/image" Target="../media/file387c4a28301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87c18167684.png"/>
<Relationship Id="rId3" Type="http://schemas.openxmlformats.org/officeDocument/2006/relationships/image" Target="../media/file387c434076d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61a340a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32c729a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766b12b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67b2764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5ecf54e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3d28337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87c2394428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8,457,187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8,457,187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2021-11-24T18:37:06Z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