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1c2ebf334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91c2c0d6c50.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91c23b57aa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91c5f61488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91c764750f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91c6686f8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291c5ef942a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1c3b974e9e.png"/>
<Relationship Id="rId3" Type="http://schemas.openxmlformats.org/officeDocument/2006/relationships/image" Target="../media/file291c7c21113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1c301f4331.png"/>
<Relationship Id="rId3" Type="http://schemas.openxmlformats.org/officeDocument/2006/relationships/image" Target="../media/file291c32c7668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1c738e7712.png"/>
<Relationship Id="rId3" Type="http://schemas.openxmlformats.org/officeDocument/2006/relationships/image" Target="../media/file291c42b425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1c269d3b51.png"/>
<Relationship Id="rId3" Type="http://schemas.openxmlformats.org/officeDocument/2006/relationships/image" Target="../media/file291c52593f2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1c1f0d2303.png"/>
<Relationship Id="rId3" Type="http://schemas.openxmlformats.org/officeDocument/2006/relationships/image" Target="../media/file291c4dce3c7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1c54e13e53.png"/>
<Relationship Id="rId3" Type="http://schemas.openxmlformats.org/officeDocument/2006/relationships/image" Target="../media/file291c23e65ae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1c3c8752a6.png"/>
<Relationship Id="rId3" Type="http://schemas.openxmlformats.org/officeDocument/2006/relationships/image" Target="../media/file291c76726100.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1c5ce45568.png"/>
<Relationship Id="rId3" Type="http://schemas.openxmlformats.org/officeDocument/2006/relationships/image" Target="../media/file291c38ca354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1c2c982bf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1c5dff693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1c70e45e7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1cd8028e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1c7a383d7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1c20984dd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1c7b27cb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27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4,042.1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3,248,215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466,817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27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217,579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27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3,365.0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5,810.0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4,042.1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466,817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3,248,215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27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217,579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January 2021</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126 triages made. This is an decrease of 23 triages compared to the previous day (149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26 January there were 1,093 triages to NHS Pathways for COVID-19, this is an average of 156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2021-01-27T22:28:03Z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