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dc39a75f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5dc5d4a401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dc4f736ad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dc1cc735b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dc612688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dc6a7b466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dc4e533637.png"/>
<Relationship Id="rId3" Type="http://schemas.openxmlformats.org/officeDocument/2006/relationships/image" Target="../media/file5dc111f650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dc4f185a1f.png"/>
<Relationship Id="rId3" Type="http://schemas.openxmlformats.org/officeDocument/2006/relationships/image" Target="../media/file5dc21a5195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dc7f3aee9.png"/>
<Relationship Id="rId3" Type="http://schemas.openxmlformats.org/officeDocument/2006/relationships/image" Target="../media/file5dc49ea1eb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dc6a378e.png"/>
<Relationship Id="rId3" Type="http://schemas.openxmlformats.org/officeDocument/2006/relationships/image" Target="../media/file5dc78733a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dc22831066.png"/>
<Relationship Id="rId3" Type="http://schemas.openxmlformats.org/officeDocument/2006/relationships/image" Target="../media/file5dc6f4d1cb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dc2ddf5b33.png"/>
<Relationship Id="rId3" Type="http://schemas.openxmlformats.org/officeDocument/2006/relationships/image" Target="../media/file5dc128a2e5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dc705060fc.png"/>
<Relationship Id="rId3" Type="http://schemas.openxmlformats.org/officeDocument/2006/relationships/image" Target="../media/file5dc653723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dc1ad0251.png"/>
<Relationship Id="rId3" Type="http://schemas.openxmlformats.org/officeDocument/2006/relationships/image" Target="../media/file5dc6766226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dc5773305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dc23755b2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dc7fce30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dc4d7f4af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dc200870a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dc1300746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dc36fd6a7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6,102,850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6,102,850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2021-09-08T17:05:38Z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