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bc17d035f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1bc71747ba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1bc5fde473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1bc2c0d303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1bc4b3b131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1bc3e406af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31bc35b83eb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bc19cf154f.png"/>
<Relationship Id="rId3" Type="http://schemas.openxmlformats.org/officeDocument/2006/relationships/image" Target="../media/file31bc44e6586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bca285e1a.png"/>
<Relationship Id="rId3" Type="http://schemas.openxmlformats.org/officeDocument/2006/relationships/image" Target="../media/file31bc766e7a6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bc12263fb7.png"/>
<Relationship Id="rId3" Type="http://schemas.openxmlformats.org/officeDocument/2006/relationships/image" Target="../media/file31bc167f573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bc55475c4a.png"/>
<Relationship Id="rId3" Type="http://schemas.openxmlformats.org/officeDocument/2006/relationships/image" Target="../media/file31bc1c27ec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bc466c7af5.png"/>
<Relationship Id="rId3" Type="http://schemas.openxmlformats.org/officeDocument/2006/relationships/image" Target="../media/file31bc4da96f3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bc68a917b7.png"/>
<Relationship Id="rId3" Type="http://schemas.openxmlformats.org/officeDocument/2006/relationships/image" Target="../media/file31bc4ad92a9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bccd0306b.png"/>
<Relationship Id="rId3" Type="http://schemas.openxmlformats.org/officeDocument/2006/relationships/image" Target="../media/file31bc71261b27.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bc6a3f64ad.png"/>
<Relationship Id="rId3" Type="http://schemas.openxmlformats.org/officeDocument/2006/relationships/image" Target="../media/file31bc620816c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bc3689519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bc18635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bc3897797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bc6b026c8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bc40d845d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bcad6728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bc3175288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1,340,635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125,508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125,508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1,340,635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November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67 triages made. This is an decrease of 39 triages compared to the previous day (106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24 November there were 579 triages to NHS Pathways for COVID-19, this is an average of 83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2020-11-25T22:29:23Z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