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34df24a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84bfd6c1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846d5f413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8463ef45d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84155f2f7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8423bd144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52303feb.png"/>
<Relationship Id="rId3" Type="http://schemas.openxmlformats.org/officeDocument/2006/relationships/image" Target="../media/file26844e071ff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53a16171.png"/>
<Relationship Id="rId3" Type="http://schemas.openxmlformats.org/officeDocument/2006/relationships/image" Target="../media/file26844e2520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5f0e3072.png"/>
<Relationship Id="rId3" Type="http://schemas.openxmlformats.org/officeDocument/2006/relationships/image" Target="../media/file26847509254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60804ae.png"/>
<Relationship Id="rId3" Type="http://schemas.openxmlformats.org/officeDocument/2006/relationships/image" Target="../media/file26846e70485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59cc1fd.png"/>
<Relationship Id="rId3" Type="http://schemas.openxmlformats.org/officeDocument/2006/relationships/image" Target="../media/file268440ec329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73a48ea.png"/>
<Relationship Id="rId3" Type="http://schemas.openxmlformats.org/officeDocument/2006/relationships/image" Target="../media/file268457ed596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1d15ec7.png"/>
<Relationship Id="rId3" Type="http://schemas.openxmlformats.org/officeDocument/2006/relationships/image" Target="../media/file26847b2a226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55ac3062.png"/>
<Relationship Id="rId3" Type="http://schemas.openxmlformats.org/officeDocument/2006/relationships/image" Target="../media/file26846329689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4983399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7b3619a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6846645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239a24b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1ea416e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64fd5e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b6c5ef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15,584,863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2,410,863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2,410,863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15,584,863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2022-02-12T20:17:26Z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