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00776c432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007dec117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005d79650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00a63566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004c6d58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0054ec1ea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5001b12593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0025201788.png"/>
<Relationship Id="rId3" Type="http://schemas.openxmlformats.org/officeDocument/2006/relationships/image" Target="../media/file25003294750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0015342c4d.png"/>
<Relationship Id="rId3" Type="http://schemas.openxmlformats.org/officeDocument/2006/relationships/image" Target="../media/file25004fbb4db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0069303d8b.png"/>
<Relationship Id="rId3" Type="http://schemas.openxmlformats.org/officeDocument/2006/relationships/image" Target="../media/file25008ea709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00e1494e.png"/>
<Relationship Id="rId3" Type="http://schemas.openxmlformats.org/officeDocument/2006/relationships/image" Target="../media/file25005b6647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007b1372d6.png"/>
<Relationship Id="rId3" Type="http://schemas.openxmlformats.org/officeDocument/2006/relationships/image" Target="../media/file2500535a43e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006adb4e54.png"/>
<Relationship Id="rId3" Type="http://schemas.openxmlformats.org/officeDocument/2006/relationships/image" Target="../media/file2500418630b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0034a328bc.png"/>
<Relationship Id="rId3" Type="http://schemas.openxmlformats.org/officeDocument/2006/relationships/image" Target="../media/file2500555c37d4.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0055576635.png"/>
<Relationship Id="rId3" Type="http://schemas.openxmlformats.org/officeDocument/2006/relationships/image" Target="../media/file2500202a77f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001d4d9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001832110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007be268a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001b2c45e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0017a7450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00693f3ad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0061397ed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2,190,702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2,190,702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199 triages made. This is an decrease of 15 triages compared to the previous day (214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30 December there were 1,149 triages to NHS Pathways for COVID-19, this is an average of 164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2021-01-01T19:37:28Z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