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48624d5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c07a742aa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c0640436d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c0e3564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c08204c1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c034712c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6a6f488.png"/>
<Relationship Id="rId3" Type="http://schemas.openxmlformats.org/officeDocument/2006/relationships/image" Target="../media/file30c0260b62a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7e7428a8.png"/>
<Relationship Id="rId3" Type="http://schemas.openxmlformats.org/officeDocument/2006/relationships/image" Target="../media/file30c013cb4a3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6553424f.png"/>
<Relationship Id="rId3" Type="http://schemas.openxmlformats.org/officeDocument/2006/relationships/image" Target="../media/file30c067275f2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656f6657.png"/>
<Relationship Id="rId3" Type="http://schemas.openxmlformats.org/officeDocument/2006/relationships/image" Target="../media/file30c01b1466b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16a02f74.png"/>
<Relationship Id="rId3" Type="http://schemas.openxmlformats.org/officeDocument/2006/relationships/image" Target="../media/file30c03c3b620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11c64ddf.png"/>
<Relationship Id="rId3" Type="http://schemas.openxmlformats.org/officeDocument/2006/relationships/image" Target="../media/file30c03e333d4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1dbbe84.png"/>
<Relationship Id="rId3" Type="http://schemas.openxmlformats.org/officeDocument/2006/relationships/image" Target="../media/file30c07e6f46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c05cb5635d.png"/>
<Relationship Id="rId3" Type="http://schemas.openxmlformats.org/officeDocument/2006/relationships/image" Target="../media/file30c0651579d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2ff344a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7e6c2e7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65934d2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25372f9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1d007ee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191a340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c06dda398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4,972,040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4,972,040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2021-07-25T21:51:03Z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