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9c1d3b100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49c21d520a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9c1bb46c2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9c69613af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9c76414f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9c61a62b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9c17ce6727.png"/>
<Relationship Id="rId3" Type="http://schemas.openxmlformats.org/officeDocument/2006/relationships/image" Target="../media/file249c749b468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9c3b88216c.png"/>
<Relationship Id="rId3" Type="http://schemas.openxmlformats.org/officeDocument/2006/relationships/image" Target="../media/file249c75c770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9c2053756.png"/>
<Relationship Id="rId3" Type="http://schemas.openxmlformats.org/officeDocument/2006/relationships/image" Target="../media/file249c56eb6f2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9c46a971db.png"/>
<Relationship Id="rId3" Type="http://schemas.openxmlformats.org/officeDocument/2006/relationships/image" Target="../media/file249c48a8425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9c6ba761af.png"/>
<Relationship Id="rId3" Type="http://schemas.openxmlformats.org/officeDocument/2006/relationships/image" Target="../media/file249c797a4d9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9c4b64229e.png"/>
<Relationship Id="rId3" Type="http://schemas.openxmlformats.org/officeDocument/2006/relationships/image" Target="../media/file249c9b43e8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9c7b336da9.png"/>
<Relationship Id="rId3" Type="http://schemas.openxmlformats.org/officeDocument/2006/relationships/image" Target="../media/file249c5a8055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9c79273555.png"/>
<Relationship Id="rId3" Type="http://schemas.openxmlformats.org/officeDocument/2006/relationships/image" Target="../media/file249c56845fd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9c7fab733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9c58d02ad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9c5024315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9c1803311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9ccb935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9c242c454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9c375b7b4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3,614,793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3,614,793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2021-02-22T18:31:45Z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