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043fc438e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7046b75b1f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047bf6c49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045e4d51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0472619a5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0465de0da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0455517c94.png"/>
<Relationship Id="rId3" Type="http://schemas.openxmlformats.org/officeDocument/2006/relationships/image" Target="../media/file70458ca044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0436e0ca6c.png"/>
<Relationship Id="rId3" Type="http://schemas.openxmlformats.org/officeDocument/2006/relationships/image" Target="../media/file7046009949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0414fafa11.png"/>
<Relationship Id="rId3" Type="http://schemas.openxmlformats.org/officeDocument/2006/relationships/image" Target="../media/file70469377cd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0439e5c086.png"/>
<Relationship Id="rId3" Type="http://schemas.openxmlformats.org/officeDocument/2006/relationships/image" Target="../media/file7041ac2bb1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04668a38fd.png"/>
<Relationship Id="rId3" Type="http://schemas.openxmlformats.org/officeDocument/2006/relationships/image" Target="../media/file7047ca39ea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045a03dd9b.png"/>
<Relationship Id="rId3" Type="http://schemas.openxmlformats.org/officeDocument/2006/relationships/image" Target="../media/file70433ca194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041941e088.png"/>
<Relationship Id="rId3" Type="http://schemas.openxmlformats.org/officeDocument/2006/relationships/image" Target="../media/file70433fc0da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0468e5b1dd.png"/>
<Relationship Id="rId3" Type="http://schemas.openxmlformats.org/officeDocument/2006/relationships/image" Target="../media/file704400059f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047eb117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0459c822f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0462717fb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04979c57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04199140e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04f3d531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0431888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38,854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3,546,803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6,301.3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506,557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88,647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4,284.5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4,661.7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3,777.8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6,527.9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3,739.5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4,259.6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4,414.4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38,854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506,557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3,546,803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6,301.3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88,647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mattdorey</cp:lastModifiedBy>
  <cp:revision>82</cp:revision>
  <dcterms:created xsi:type="dcterms:W3CDTF">2020-07-05T12:47:38Z</dcterms:created>
  <dcterms:modified xsi:type="dcterms:W3CDTF">2021-02-15T17:13:41Z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