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13874a8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4805cec16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8036016d0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802f644e8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8052ec4d9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802265430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da13d9d.png"/>
<Relationship Id="rId3" Type="http://schemas.openxmlformats.org/officeDocument/2006/relationships/image" Target="../media/file34809f8263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cb996.png"/>
<Relationship Id="rId3" Type="http://schemas.openxmlformats.org/officeDocument/2006/relationships/image" Target="../media/file348079b87b6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42e57b43.png"/>
<Relationship Id="rId3" Type="http://schemas.openxmlformats.org/officeDocument/2006/relationships/image" Target="../media/file348032f3d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333d4e2b.png"/>
<Relationship Id="rId3" Type="http://schemas.openxmlformats.org/officeDocument/2006/relationships/image" Target="../media/file34807eda418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71f5702a.png"/>
<Relationship Id="rId3" Type="http://schemas.openxmlformats.org/officeDocument/2006/relationships/image" Target="../media/file34806b1e4f1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9e7cf5.png"/>
<Relationship Id="rId3" Type="http://schemas.openxmlformats.org/officeDocument/2006/relationships/image" Target="../media/file34805ea23b0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11ad78a1.png"/>
<Relationship Id="rId3" Type="http://schemas.openxmlformats.org/officeDocument/2006/relationships/image" Target="../media/file3480ed5a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8013313e96.png"/>
<Relationship Id="rId3" Type="http://schemas.openxmlformats.org/officeDocument/2006/relationships/image" Target="../media/file3480101859b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d6a77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102e730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1db1614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582289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59d56cc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76d469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80158a34c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3,913,295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3,913,295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2021-05-30T19:36:45Z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